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98" r:id="rId6"/>
    <p:sldId id="296" r:id="rId7"/>
    <p:sldId id="297" r:id="rId8"/>
    <p:sldId id="274" r:id="rId9"/>
    <p:sldId id="275" r:id="rId10"/>
    <p:sldId id="276" r:id="rId11"/>
    <p:sldId id="287" r:id="rId12"/>
    <p:sldId id="286" r:id="rId13"/>
    <p:sldId id="285" r:id="rId14"/>
    <p:sldId id="284" r:id="rId15"/>
    <p:sldId id="283" r:id="rId16"/>
    <p:sldId id="282" r:id="rId17"/>
    <p:sldId id="278" r:id="rId18"/>
    <p:sldId id="281" r:id="rId19"/>
    <p:sldId id="280" r:id="rId20"/>
    <p:sldId id="269" r:id="rId21"/>
    <p:sldId id="270" r:id="rId22"/>
    <p:sldId id="290" r:id="rId23"/>
    <p:sldId id="291" r:id="rId24"/>
    <p:sldId id="27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F11BC0-DBCA-AEC2-6071-A609DDF6F5FA}" name="Brand, Berber" initials="BB" userId="S::b.brand@olst-wijhe.nl::735702ca-acfe-43e7-8cd5-fca912574b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3AC8A-764A-410F-8E3B-4529AB5C6326}" v="5" dt="2025-09-25T18:56:56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, Berber" userId="735702ca-acfe-43e7-8cd5-fca912574b77" providerId="ADAL" clId="{827D1BF5-B351-454A-8A9E-97A9EF6C7D35}"/>
    <pc:docChg chg="undo custSel addSld delSld modSld sldOrd">
      <pc:chgData name="Brand, Berber" userId="735702ca-acfe-43e7-8cd5-fca912574b77" providerId="ADAL" clId="{827D1BF5-B351-454A-8A9E-97A9EF6C7D35}" dt="2025-09-25T18:57:06.732" v="43" actId="1076"/>
      <pc:docMkLst>
        <pc:docMk/>
      </pc:docMkLst>
      <pc:sldChg chg="addSp delSp modSp add mod ord modAnim">
        <pc:chgData name="Brand, Berber" userId="735702ca-acfe-43e7-8cd5-fca912574b77" providerId="ADAL" clId="{827D1BF5-B351-454A-8A9E-97A9EF6C7D35}" dt="2025-09-25T18:57:06.732" v="43" actId="1076"/>
        <pc:sldMkLst>
          <pc:docMk/>
          <pc:sldMk cId="1227930200" sldId="298"/>
        </pc:sldMkLst>
        <pc:spChg chg="add del mod">
          <ac:chgData name="Brand, Berber" userId="735702ca-acfe-43e7-8cd5-fca912574b77" providerId="ADAL" clId="{827D1BF5-B351-454A-8A9E-97A9EF6C7D35}" dt="2025-09-25T18:52:35.802" v="6" actId="478"/>
          <ac:spMkLst>
            <pc:docMk/>
            <pc:sldMk cId="1227930200" sldId="298"/>
            <ac:spMk id="3" creationId="{82C6D302-2E5A-A955-99D9-8A65DA5FD77A}"/>
          </ac:spMkLst>
        </pc:spChg>
        <pc:spChg chg="del">
          <ac:chgData name="Brand, Berber" userId="735702ca-acfe-43e7-8cd5-fca912574b77" providerId="ADAL" clId="{827D1BF5-B351-454A-8A9E-97A9EF6C7D35}" dt="2025-09-25T18:52:29.782" v="4" actId="478"/>
          <ac:spMkLst>
            <pc:docMk/>
            <pc:sldMk cId="1227930200" sldId="298"/>
            <ac:spMk id="7" creationId="{ADD7719D-AA43-6232-2C90-4672431E9E0E}"/>
          </ac:spMkLst>
        </pc:spChg>
        <pc:spChg chg="del">
          <ac:chgData name="Brand, Berber" userId="735702ca-acfe-43e7-8cd5-fca912574b77" providerId="ADAL" clId="{827D1BF5-B351-454A-8A9E-97A9EF6C7D35}" dt="2025-09-25T18:52:26.880" v="3" actId="478"/>
          <ac:spMkLst>
            <pc:docMk/>
            <pc:sldMk cId="1227930200" sldId="298"/>
            <ac:spMk id="8" creationId="{7FB9CFD7-A81A-29F3-874A-3A9F4CA67ABD}"/>
          </ac:spMkLst>
        </pc:spChg>
        <pc:spChg chg="del">
          <ac:chgData name="Brand, Berber" userId="735702ca-acfe-43e7-8cd5-fca912574b77" providerId="ADAL" clId="{827D1BF5-B351-454A-8A9E-97A9EF6C7D35}" dt="2025-09-25T18:52:32.390" v="5" actId="478"/>
          <ac:spMkLst>
            <pc:docMk/>
            <pc:sldMk cId="1227930200" sldId="298"/>
            <ac:spMk id="9" creationId="{48B0BA5B-F320-2102-0AFE-5B4797C5587D}"/>
          </ac:spMkLst>
        </pc:spChg>
        <pc:spChg chg="add mod">
          <ac:chgData name="Brand, Berber" userId="735702ca-acfe-43e7-8cd5-fca912574b77" providerId="ADAL" clId="{827D1BF5-B351-454A-8A9E-97A9EF6C7D35}" dt="2025-09-25T18:57:06.732" v="43" actId="1076"/>
          <ac:spMkLst>
            <pc:docMk/>
            <pc:sldMk cId="1227930200" sldId="298"/>
            <ac:spMk id="10" creationId="{1C61CDC3-DBAB-7B37-71EE-E353F876C0C0}"/>
          </ac:spMkLst>
        </pc:spChg>
        <pc:picChg chg="add mod">
          <ac:chgData name="Brand, Berber" userId="735702ca-acfe-43e7-8cd5-fca912574b77" providerId="ADAL" clId="{827D1BF5-B351-454A-8A9E-97A9EF6C7D35}" dt="2025-09-25T18:55:53.007" v="17" actId="1076"/>
          <ac:picMkLst>
            <pc:docMk/>
            <pc:sldMk cId="1227930200" sldId="298"/>
            <ac:picMk id="5" creationId="{5A0099C1-A70A-4D45-711D-E4FE9A4CA3AE}"/>
          </ac:picMkLst>
        </pc:picChg>
      </pc:sldChg>
      <pc:sldChg chg="addSp delSp modSp add del mod modTransition setBg">
        <pc:chgData name="Brand, Berber" userId="735702ca-acfe-43e7-8cd5-fca912574b77" providerId="ADAL" clId="{827D1BF5-B351-454A-8A9E-97A9EF6C7D35}" dt="2025-09-25T18:55:56.717" v="18" actId="47"/>
        <pc:sldMkLst>
          <pc:docMk/>
          <pc:sldMk cId="3612644091" sldId="299"/>
        </pc:sldMkLst>
        <pc:spChg chg="mod or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2" creationId="{A94B16AF-C2CC-616B-4B5D-A7A9D34D955E}"/>
          </ac:spMkLst>
        </pc:spChg>
        <pc:spChg chg="mo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4" creationId="{9C33856C-7EF1-7799-9D6C-2391A18DF9CB}"/>
          </ac:spMkLst>
        </pc:spChg>
        <pc:spChg chg="mo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5" creationId="{04BAD79D-859F-6E99-599C-5BA22B5CB363}"/>
          </ac:spMkLst>
        </pc:spChg>
        <pc:spChg chg="mo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6" creationId="{AFD62467-30E9-5109-8C5F-34013B08A951}"/>
          </ac:spMkLst>
        </pc:spChg>
        <pc:spChg chg="mo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7" creationId="{49FFC92D-E880-7C20-7AEF-3B5435808EB2}"/>
          </ac:spMkLst>
        </pc:spChg>
        <pc:spChg chg="add del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13" creationId="{9D905D5B-81A8-A5BA-F070-2788B26E0FA0}"/>
          </ac:spMkLst>
        </pc:spChg>
        <pc:spChg chg="add del">
          <ac:chgData name="Brand, Berber" userId="735702ca-acfe-43e7-8cd5-fca912574b77" providerId="ADAL" clId="{827D1BF5-B351-454A-8A9E-97A9EF6C7D35}" dt="2025-09-25T18:54:22.217" v="10" actId="26606"/>
          <ac:spMkLst>
            <pc:docMk/>
            <pc:sldMk cId="3612644091" sldId="299"/>
            <ac:spMk id="18" creationId="{56688E73-49B9-4052-A836-D248C825D70D}"/>
          </ac:spMkLst>
        </pc:spChg>
        <pc:spChg chg="add del">
          <ac:chgData name="Brand, Berber" userId="735702ca-acfe-43e7-8cd5-fca912574b77" providerId="ADAL" clId="{827D1BF5-B351-454A-8A9E-97A9EF6C7D35}" dt="2025-09-25T18:54:22.217" v="10" actId="26606"/>
          <ac:spMkLst>
            <pc:docMk/>
            <pc:sldMk cId="3612644091" sldId="299"/>
            <ac:spMk id="20" creationId="{5B6AEE0C-07FE-4154-BC7C-2F20530BC556}"/>
          </ac:spMkLst>
        </pc:spChg>
        <pc:spChg chg="add del">
          <ac:chgData name="Brand, Berber" userId="735702ca-acfe-43e7-8cd5-fca912574b77" providerId="ADAL" clId="{827D1BF5-B351-454A-8A9E-97A9EF6C7D35}" dt="2025-09-25T18:54:32.083" v="12" actId="26606"/>
          <ac:spMkLst>
            <pc:docMk/>
            <pc:sldMk cId="3612644091" sldId="299"/>
            <ac:spMk id="22" creationId="{A6D37EE4-EA1B-46EE-A54B-5233C63C9695}"/>
          </ac:spMkLst>
        </pc:spChg>
        <pc:spChg chg="add del">
          <ac:chgData name="Brand, Berber" userId="735702ca-acfe-43e7-8cd5-fca912574b77" providerId="ADAL" clId="{827D1BF5-B351-454A-8A9E-97A9EF6C7D35}" dt="2025-09-25T18:54:32.083" v="12" actId="26606"/>
          <ac:spMkLst>
            <pc:docMk/>
            <pc:sldMk cId="3612644091" sldId="299"/>
            <ac:spMk id="23" creationId="{927D5270-6648-4CC1-8F78-48BE299CAC25}"/>
          </ac:spMkLst>
        </pc:spChg>
        <pc:spChg chg="ad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25" creationId="{45D37F4E-DDB4-456B-97E0-9937730A039F}"/>
          </ac:spMkLst>
        </pc:spChg>
        <pc:spChg chg="add">
          <ac:chgData name="Brand, Berber" userId="735702ca-acfe-43e7-8cd5-fca912574b77" providerId="ADAL" clId="{827D1BF5-B351-454A-8A9E-97A9EF6C7D35}" dt="2025-09-25T18:54:32.100" v="13" actId="26606"/>
          <ac:spMkLst>
            <pc:docMk/>
            <pc:sldMk cId="3612644091" sldId="299"/>
            <ac:spMk id="26" creationId="{B2DD41CD-8F47-4F56-AD12-4E2FF7696987}"/>
          </ac:spMkLst>
        </pc:spChg>
        <pc:picChg chg="mod ord">
          <ac:chgData name="Brand, Berber" userId="735702ca-acfe-43e7-8cd5-fca912574b77" providerId="ADAL" clId="{827D1BF5-B351-454A-8A9E-97A9EF6C7D35}" dt="2025-09-25T18:54:32.100" v="13" actId="26606"/>
          <ac:picMkLst>
            <pc:docMk/>
            <pc:sldMk cId="3612644091" sldId="299"/>
            <ac:picMk id="8" creationId="{DD8C6E28-A3D4-42A4-AF58-CEC0870C39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2BAE-8183-45F9-91E5-E4C55B25C6C3}" type="datetimeFigureOut">
              <a:rPr lang="nl-NL" smtClean="0"/>
              <a:t>25-9-2025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3E348-5F4A-4031-93E3-0721B087C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54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3A1D3-5BB5-E17F-8DC1-FBC9D029A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EF9EFE-3E50-BDDC-0352-13E372EEA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684AA0-7552-DDE5-B1C5-A8BB8870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6EF83-4F64-7ACE-9BC9-316E9BA1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F2D273-D369-CC69-AEC9-B6490F2B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57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1BE98-E8B7-5636-467A-9BF19847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4C2B4B-8134-079A-3658-979BF1DF4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E4C85B-06E4-2CE5-DD6A-C0CC358A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395C23-0DFB-8773-E1EA-AD3D5430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4E290B-2AA0-4621-314C-A705E5DF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8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B658F9-958C-C8C2-747B-D5C694D24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475875-701A-BA3F-31F3-B800C721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153D9-13B7-0B42-DDB7-64448783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B86C20-8F17-E1D5-9217-5D454F1B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7F696-6225-B182-1D9C-7DE5B9E2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1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0E6D2-D360-494E-C10D-39CBB863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60C5E-760D-9116-4D93-253EBB4BE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01A0CE-5412-D977-D13E-6AE7B18A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46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77BDCD-2437-24E9-7197-A6B8197F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46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presentatie voor ouders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A88F0D-E018-A8BC-45DF-2839D33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46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E649CF1-F710-4CF5-8885-604CF063DD3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48EF87-A92F-AB05-64B7-E94FB8E2F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00" y="237600"/>
            <a:ext cx="3391200" cy="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F995-9076-2792-4D4E-BEA2FA3D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3C85D-B7E5-B8F8-F2F3-A65B12CE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E5F3E3-B95C-08B4-FE9F-2836E8A9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DB10B-2AB0-8999-0755-7C0C6431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92E6D6-043A-D258-1CA7-B4925833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9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68269-A058-9CB3-6120-C8B0E8CC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5839E-5A0B-F82B-321C-54D785BE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C5577E-9B0D-2360-0A90-523973D06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844B12-8A00-3368-6A79-258A11F4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9B89ED-3C55-EEAE-F0E7-1C333F41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FD232D-DDAE-E2F5-CD03-659C303A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9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8099E-7433-55FA-CD87-2BF59A46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AF2688-A38D-D979-4273-E8570220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0C5C0F-B9EE-F385-33C1-40482172C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464C5A-CF27-FFE8-A912-E7C7E41D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85F485-05BB-D201-801D-B2AE659AB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2B3711-2F1D-23E5-E86B-7A923DE1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B7618F-D0F7-07E5-F6A4-2E265DA1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274DCE-3C92-9CC1-9887-1AC04A3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28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9C494-84E4-EEF2-22BD-D02A23F2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35DC46-7872-9AF9-4DBD-3112F05F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BE717B-CD73-EB35-72E1-3E8A4AC5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2965DC-B29F-EFC9-A56C-949D2A7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86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37E704-51AF-355E-5823-32EE77EB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EB7A9-4E12-6D69-BA81-154106EF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AD4E8C-6AA5-E7DB-D7CE-5C13D571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3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3D516-43AF-4E93-0C17-97D68858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C9B480-6013-6E6D-3AC1-1E3E8338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36DA63-C952-AB5A-A214-1B5EDC9A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8CC44C-F9BB-9AAF-22B5-257DA690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BD84E4-4A5F-6B15-CB8B-85F033A1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E36B83-A87D-F447-EA5D-0FDC1B5F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34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671A1-1D81-B178-6088-2B8B5B39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AC3336E-B5EC-3F77-F1CC-C4C72DCC0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6402B9-B116-4F0E-3C22-06DB5B082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1EDF38-60BA-EC3A-5BB8-F8CDFDF9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7E7673-B728-E249-8AB0-ECA89973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voor ouders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43F012-8C7F-A266-200C-B8378E1C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3AC80F-89CB-BBC9-F9CA-0B4D7598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7ADFC8-FCFB-FC64-4F45-FFD19684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6E082F-D064-9096-0795-C81995753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17 september 2025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1641B-03AE-2862-F410-D3A3E614C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presentatie voor ouders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A68DE-E47F-F5CA-2442-5ADA9266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649CF1-F710-4CF5-8885-604CF063D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1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6yYK8Vf92c?feature=oembed" TargetMode="External"/><Relationship Id="rId4" Type="http://schemas.openxmlformats.org/officeDocument/2006/relationships/hyperlink" Target="https://youtu.be/46yYK8Vf92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typografie, ontwerp&#10;&#10;Door AI gegenereerde inhoud is mogelijk onjuist.">
            <a:extLst>
              <a:ext uri="{FF2B5EF4-FFF2-40B4-BE49-F238E27FC236}">
                <a16:creationId xmlns:a16="http://schemas.microsoft.com/office/drawing/2014/main" id="{BA9B96D5-860D-3D38-D2A6-2A553A736B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352" y="2550390"/>
            <a:ext cx="7200000" cy="1757620"/>
          </a:xfrm>
          <a:prstGeom prst="rect">
            <a:avLst/>
          </a:prstGeom>
        </p:spPr>
      </p:pic>
      <p:pic>
        <p:nvPicPr>
          <p:cNvPr id="4" name="Afbeelding 3" descr="Afbeelding met tekst, Lettertype, Graphics, ontwerp&#10;&#10;Door AI gegenereerde inhoud is mogelijk onjuist.">
            <a:extLst>
              <a:ext uri="{FF2B5EF4-FFF2-40B4-BE49-F238E27FC236}">
                <a16:creationId xmlns:a16="http://schemas.microsoft.com/office/drawing/2014/main" id="{D96D7C52-A51C-0863-F108-77407EEC7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273" y="5010801"/>
            <a:ext cx="2574440" cy="1104604"/>
          </a:xfrm>
          <a:prstGeom prst="rect">
            <a:avLst/>
          </a:prstGeom>
        </p:spPr>
      </p:pic>
      <p:pic>
        <p:nvPicPr>
          <p:cNvPr id="6" name="Afbeelding 5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86FE1EC3-BB84-D3D1-5F33-7C90B9B31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96" y="5241330"/>
            <a:ext cx="2090088" cy="1038554"/>
          </a:xfrm>
          <a:prstGeom prst="rect">
            <a:avLst/>
          </a:prstGeom>
        </p:spPr>
      </p:pic>
      <p:pic>
        <p:nvPicPr>
          <p:cNvPr id="8" name="Afbeelding 7" descr="Afbeelding met cirkel, tekst, Lettertype, logo&#10;&#10;Door AI gegenereerde inhoud is mogelijk onjuist.">
            <a:extLst>
              <a:ext uri="{FF2B5EF4-FFF2-40B4-BE49-F238E27FC236}">
                <a16:creationId xmlns:a16="http://schemas.microsoft.com/office/drawing/2014/main" id="{384B36FF-C3BE-18CE-C48F-B152C42F41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314" y="4788541"/>
            <a:ext cx="1810658" cy="18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hemel, buitenshuis, boom, wolk&#10;&#10;Door AI gegenereerde inhoud is mogelijk onjuist.">
            <a:extLst>
              <a:ext uri="{FF2B5EF4-FFF2-40B4-BE49-F238E27FC236}">
                <a16:creationId xmlns:a16="http://schemas.microsoft.com/office/drawing/2014/main" id="{3CC65539-AF4D-C8F0-EB8A-D36E356E64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12028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10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E714AB7-0AA6-A2E4-B2EE-21C8F3E3F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0000"/>
          </a:blip>
          <a:srcRect l="-1" t="70749" r="82430" b="2800"/>
          <a:stretch>
            <a:fillRect/>
          </a:stretch>
        </p:blipFill>
        <p:spPr>
          <a:xfrm>
            <a:off x="1051080" y="4763386"/>
            <a:ext cx="1645961" cy="164418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3CD833-BE1B-B63E-E372-97DB97FBFC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4453" y="4773284"/>
            <a:ext cx="1638254" cy="1626599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70631CF-80F5-F6F3-64CD-0D3113BE600A}"/>
              </a:ext>
            </a:extLst>
          </p:cNvPr>
          <p:cNvSpPr/>
          <p:nvPr/>
        </p:nvSpPr>
        <p:spPr>
          <a:xfrm>
            <a:off x="9037674" y="4761108"/>
            <a:ext cx="1638253" cy="1638254"/>
          </a:xfrm>
          <a:prstGeom prst="ellipse">
            <a:avLst/>
          </a:prstGeom>
          <a:solidFill>
            <a:srgbClr val="669A4C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lank, triplex, houten, hardhout&#10;&#10;Door AI gegenereerde inhoud is mogelijk onjuist.">
            <a:extLst>
              <a:ext uri="{FF2B5EF4-FFF2-40B4-BE49-F238E27FC236}">
                <a16:creationId xmlns:a16="http://schemas.microsoft.com/office/drawing/2014/main" id="{B69084D7-E63B-4E2F-51C5-4900F98C32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034" y="4769175"/>
            <a:ext cx="1644107" cy="164857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3C305F4-01C9-9DE5-145D-6D4FC29DC0C7}"/>
              </a:ext>
            </a:extLst>
          </p:cNvPr>
          <p:cNvSpPr txBox="1"/>
          <p:nvPr/>
        </p:nvSpPr>
        <p:spPr>
          <a:xfrm>
            <a:off x="0" y="270676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hoofd entree</a:t>
            </a:r>
          </a:p>
        </p:txBody>
      </p:sp>
    </p:spTree>
    <p:extLst>
      <p:ext uri="{BB962C8B-B14F-4D97-AF65-F5344CB8AC3E}">
        <p14:creationId xmlns:p14="http://schemas.microsoft.com/office/powerpoint/2010/main" val="138814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11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pic>
        <p:nvPicPr>
          <p:cNvPr id="2" name="Afbeelding 1" descr="Afbeelding met buitenshuis, hemel, wolk, raam&#10;&#10;Door AI gegenereerde inhoud is mogelijk onjuist.">
            <a:extLst>
              <a:ext uri="{FF2B5EF4-FFF2-40B4-BE49-F238E27FC236}">
                <a16:creationId xmlns:a16="http://schemas.microsoft.com/office/drawing/2014/main" id="{23A68A8F-35A2-877A-744C-04A1B2F00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8380" y="3865043"/>
            <a:ext cx="6493620" cy="2551632"/>
          </a:xfrm>
          <a:prstGeom prst="rect">
            <a:avLst/>
          </a:prstGeom>
        </p:spPr>
      </p:pic>
      <p:pic>
        <p:nvPicPr>
          <p:cNvPr id="3" name="Afbeelding 2" descr="Afbeelding met buitenshuis, hemel, wolk, gras&#10;&#10;Door AI gegenereerde inhoud is mogelijk onjuist.">
            <a:extLst>
              <a:ext uri="{FF2B5EF4-FFF2-40B4-BE49-F238E27FC236}">
                <a16:creationId xmlns:a16="http://schemas.microsoft.com/office/drawing/2014/main" id="{59F9778F-AF99-C3D0-52D0-67FB199D66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65043"/>
            <a:ext cx="5501024" cy="2551632"/>
          </a:xfrm>
          <a:prstGeom prst="rect">
            <a:avLst/>
          </a:prstGeom>
        </p:spPr>
      </p:pic>
      <p:pic>
        <p:nvPicPr>
          <p:cNvPr id="7" name="Afbeelding 6" descr="Afbeelding met hemel, schermopname, buitenshuis, wolk&#10;&#10;Door AI gegenereerde inhoud is mogelijk onjuist.">
            <a:extLst>
              <a:ext uri="{FF2B5EF4-FFF2-40B4-BE49-F238E27FC236}">
                <a16:creationId xmlns:a16="http://schemas.microsoft.com/office/drawing/2014/main" id="{4E2A192D-70E9-EF0F-6A35-5ECCF19ECB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059479" cy="362751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705F2D4-7841-1898-576C-B8EC7AB6CE8B}"/>
              </a:ext>
            </a:extLst>
          </p:cNvPr>
          <p:cNvSpPr txBox="1"/>
          <p:nvPr/>
        </p:nvSpPr>
        <p:spPr>
          <a:xfrm>
            <a:off x="0" y="5960289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oostgevel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89E5D4-7C71-F747-1692-82D296F9C3DA}"/>
              </a:ext>
            </a:extLst>
          </p:cNvPr>
          <p:cNvSpPr txBox="1"/>
          <p:nvPr/>
        </p:nvSpPr>
        <p:spPr>
          <a:xfrm>
            <a:off x="0" y="237524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noordgevel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3863237-5A2F-541C-79F0-892C035980E5}"/>
              </a:ext>
            </a:extLst>
          </p:cNvPr>
          <p:cNvSpPr txBox="1"/>
          <p:nvPr/>
        </p:nvSpPr>
        <p:spPr>
          <a:xfrm>
            <a:off x="10032667" y="5960289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westgevel</a:t>
            </a:r>
          </a:p>
        </p:txBody>
      </p:sp>
    </p:spTree>
    <p:extLst>
      <p:ext uri="{BB962C8B-B14F-4D97-AF65-F5344CB8AC3E}">
        <p14:creationId xmlns:p14="http://schemas.microsoft.com/office/powerpoint/2010/main" val="392709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aart, Stedenbouwkunde, huis, Luchtfotografie&#10;&#10;Door AI gegenereerde inhoud is mogelijk onjuist.">
            <a:extLst>
              <a:ext uri="{FF2B5EF4-FFF2-40B4-BE49-F238E27FC236}">
                <a16:creationId xmlns:a16="http://schemas.microsoft.com/office/drawing/2014/main" id="{67C8C9FA-6DDE-E0CB-EDB0-37171B55F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4166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12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D7A1C88-0859-CDCA-742D-667FA54BFEA6}"/>
              </a:ext>
            </a:extLst>
          </p:cNvPr>
          <p:cNvSpPr txBox="1"/>
          <p:nvPr/>
        </p:nvSpPr>
        <p:spPr>
          <a:xfrm>
            <a:off x="0" y="5959896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exterieur</a:t>
            </a:r>
          </a:p>
        </p:txBody>
      </p:sp>
    </p:spTree>
    <p:extLst>
      <p:ext uri="{BB962C8B-B14F-4D97-AF65-F5344CB8AC3E}">
        <p14:creationId xmlns:p14="http://schemas.microsoft.com/office/powerpoint/2010/main" val="35409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gebouw, schermopname, eigendom, raam&#10;&#10;Door AI gegenereerde inhoud is mogelijk onjuist.">
            <a:extLst>
              <a:ext uri="{FF2B5EF4-FFF2-40B4-BE49-F238E27FC236}">
                <a16:creationId xmlns:a16="http://schemas.microsoft.com/office/drawing/2014/main" id="{3A4E58A4-BE90-0069-B6A6-BB304C83FB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4166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4FCFF8C-4E18-BC4A-771C-BCAC581C753C}"/>
              </a:ext>
            </a:extLst>
          </p:cNvPr>
          <p:cNvSpPr txBox="1"/>
          <p:nvPr/>
        </p:nvSpPr>
        <p:spPr>
          <a:xfrm>
            <a:off x="0" y="5960289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centrale hal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13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gebouw, schermopname, eigendom, raam&#10;&#10;Door AI gegenereerde inhoud is mogelijk onjuist.">
            <a:extLst>
              <a:ext uri="{FF2B5EF4-FFF2-40B4-BE49-F238E27FC236}">
                <a16:creationId xmlns:a16="http://schemas.microsoft.com/office/drawing/2014/main" id="{326FE5D1-B294-9B67-47E6-AD537CF3D5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575140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14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7C6DC00-E5D6-E8BC-25DD-C0121DEC589A}"/>
              </a:ext>
            </a:extLst>
          </p:cNvPr>
          <p:cNvSpPr txBox="1"/>
          <p:nvPr/>
        </p:nvSpPr>
        <p:spPr>
          <a:xfrm>
            <a:off x="0" y="260350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centrale hal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F276CD5-B211-BF13-4D03-29E71282F5E6}"/>
              </a:ext>
            </a:extLst>
          </p:cNvPr>
          <p:cNvSpPr/>
          <p:nvPr/>
        </p:nvSpPr>
        <p:spPr>
          <a:xfrm>
            <a:off x="9389619" y="4848673"/>
            <a:ext cx="1314453" cy="1381740"/>
          </a:xfrm>
          <a:prstGeom prst="ellipse">
            <a:avLst/>
          </a:prstGeom>
          <a:solidFill>
            <a:srgbClr val="6FA753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atroon, Beige, stof&#10;&#10;Door AI gegenereerde inhoud is mogelijk onjuist.">
            <a:extLst>
              <a:ext uri="{FF2B5EF4-FFF2-40B4-BE49-F238E27FC236}">
                <a16:creationId xmlns:a16="http://schemas.microsoft.com/office/drawing/2014/main" id="{1BAFE437-1950-3EFB-924F-C334E06C9A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941" y="4841185"/>
            <a:ext cx="1381740" cy="138174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2" descr="Forbo Linoleum Marmoleum Sport - 83285 green Linoleum Bahnenware | Koop  eenvoudig een vloer online bij Bodenversand24">
            <a:extLst>
              <a:ext uri="{FF2B5EF4-FFF2-40B4-BE49-F238E27FC236}">
                <a16:creationId xmlns:a16="http://schemas.microsoft.com/office/drawing/2014/main" id="{D09B169B-0D5D-5A43-4D6D-623E4C7E9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214987" y="4862466"/>
            <a:ext cx="1367334" cy="1367334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vl-massief rubberwood - Iboma">
            <a:extLst>
              <a:ext uri="{FF2B5EF4-FFF2-40B4-BE49-F238E27FC236}">
                <a16:creationId xmlns:a16="http://schemas.microsoft.com/office/drawing/2014/main" id="{EDA6C2B6-D3D4-44FF-55A4-8189C92F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40825" y="4806698"/>
            <a:ext cx="1389041" cy="145835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Afbeelding met Beige, Kaki, bruin, stof&#10;&#10;Door AI gegenereerde inhoud is mogelijk onjuist.">
            <a:extLst>
              <a:ext uri="{FF2B5EF4-FFF2-40B4-BE49-F238E27FC236}">
                <a16:creationId xmlns:a16="http://schemas.microsoft.com/office/drawing/2014/main" id="{B352D7EE-57DF-B452-56D9-8629978AD5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9746" y="4855548"/>
            <a:ext cx="1384771" cy="138174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 descr="Afbeelding met bruin, Plank, triplex, gebouw&#10;&#10;Door AI gegenereerde inhoud is mogelijk onjuist.">
            <a:extLst>
              <a:ext uri="{FF2B5EF4-FFF2-40B4-BE49-F238E27FC236}">
                <a16:creationId xmlns:a16="http://schemas.microsoft.com/office/drawing/2014/main" id="{1D94CCF2-BD88-A19C-C5C4-0CDFFA6775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>
            <a:fillRect/>
          </a:stretch>
        </p:blipFill>
        <p:spPr>
          <a:xfrm>
            <a:off x="8764491" y="4826540"/>
            <a:ext cx="1384770" cy="1403859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50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gebouw, huis, Schaalmodel, Stedenbouwkunde&#10;&#10;Door AI gegenereerde inhoud is mogelijk onjuist.">
            <a:extLst>
              <a:ext uri="{FF2B5EF4-FFF2-40B4-BE49-F238E27FC236}">
                <a16:creationId xmlns:a16="http://schemas.microsoft.com/office/drawing/2014/main" id="{272CE7FF-B6DA-D5D6-4B5F-40F09AB1C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4" y="-15734"/>
            <a:ext cx="12192064" cy="625302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80BDA1A-A4F3-BE06-61BE-8FB7743EE1F0}"/>
              </a:ext>
            </a:extLst>
          </p:cNvPr>
          <p:cNvSpPr txBox="1"/>
          <p:nvPr/>
        </p:nvSpPr>
        <p:spPr>
          <a:xfrm>
            <a:off x="0" y="260350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/>
                <a:cs typeface="Segoe UI Variable Small Light"/>
              </a:rPr>
              <a:t>Leerplein mijnplein*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15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06F76181-0165-1196-52AE-60E03D70621E}"/>
              </a:ext>
            </a:extLst>
          </p:cNvPr>
          <p:cNvSpPr txBox="1"/>
          <p:nvPr/>
        </p:nvSpPr>
        <p:spPr>
          <a:xfrm>
            <a:off x="6276108" y="6397913"/>
            <a:ext cx="466700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sz="1200" dirty="0">
                <a:solidFill>
                  <a:schemeClr val="tx2"/>
                </a:solidFill>
                <a:latin typeface="Segoe UI Variable Small Light"/>
                <a:cs typeface="Segoe UI Variable Small Light"/>
              </a:rPr>
              <a:t>*Leerplein de </a:t>
            </a:r>
            <a:r>
              <a:rPr lang="nl-NL" sz="1200" dirty="0" err="1">
                <a:solidFill>
                  <a:schemeClr val="tx2"/>
                </a:solidFill>
                <a:latin typeface="Segoe UI Variable Small Light"/>
                <a:cs typeface="Segoe UI Variable Small Light"/>
              </a:rPr>
              <a:t>Wije</a:t>
            </a:r>
            <a:r>
              <a:rPr lang="nl-NL" sz="1200" dirty="0">
                <a:solidFill>
                  <a:schemeClr val="tx2"/>
                </a:solidFill>
                <a:latin typeface="Segoe UI Variable Small Light"/>
                <a:cs typeface="Segoe UI Variable Small Light"/>
              </a:rPr>
              <a:t> is anders qua opzet i.v.m. andere visie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16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pic>
        <p:nvPicPr>
          <p:cNvPr id="2" name="Afbeelding 1" descr="Afbeelding met tekst, kaart, Plan, diagram&#10;&#10;Door AI gegenereerde inhoud is mogelijk onjuist.">
            <a:extLst>
              <a:ext uri="{FF2B5EF4-FFF2-40B4-BE49-F238E27FC236}">
                <a16:creationId xmlns:a16="http://schemas.microsoft.com/office/drawing/2014/main" id="{845BA8B8-6AB9-DA08-1575-766A40DC2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70803" cy="6416675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3AEC2FAE-8041-A057-9CD7-BDC1412E6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5152" y="1808002"/>
            <a:ext cx="1657798" cy="1604107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A34B12FB-035F-1E51-365C-BF4A97A9A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0009" y="1808002"/>
            <a:ext cx="1657798" cy="158686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96FD6A9A-BAF3-2F27-E14F-08E7B639C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5152" y="4208092"/>
            <a:ext cx="1657798" cy="158686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0DA14E17-93FD-EB83-2D86-182BFEA60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0009" y="4172129"/>
            <a:ext cx="1657798" cy="162282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BADC8A-4508-EB96-D2FC-51CE5371B0FE}"/>
              </a:ext>
            </a:extLst>
          </p:cNvPr>
          <p:cNvSpPr txBox="1"/>
          <p:nvPr/>
        </p:nvSpPr>
        <p:spPr>
          <a:xfrm>
            <a:off x="0" y="5960289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terreinindeling</a:t>
            </a:r>
          </a:p>
        </p:txBody>
      </p:sp>
    </p:spTree>
    <p:extLst>
      <p:ext uri="{BB962C8B-B14F-4D97-AF65-F5344CB8AC3E}">
        <p14:creationId xmlns:p14="http://schemas.microsoft.com/office/powerpoint/2010/main" val="350595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571B0-4B3B-0A98-8B51-17F7BC0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doet 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D59EA-B3CF-4E70-3292-457CD0AD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Stichting Maatschappelijk Vastgoed 			ontwikkelaar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Stichting Gebouwbeheer </a:t>
            </a:r>
            <a:r>
              <a:rPr lang="nl-NL" sz="2400" dirty="0" err="1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Kindcentra</a:t>
            </a: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Olst-Wijhe		eigenaar / verhuurder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Gemeente Olst-Wijhe					borging en bekostiging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 Bos							architect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 Koppelaar						landschapsarchitect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BINX </a:t>
            </a:r>
            <a:r>
              <a:rPr lang="nl-NL" sz="2400" dirty="0" err="1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Smartility</a:t>
            </a: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BV						aannemer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BNG Bank							financier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Mijnplein voor Mijnpleinschool Wijhe			huurder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Mare voor OBS De </a:t>
            </a:r>
            <a:r>
              <a:rPr lang="nl-NL" sz="2400" dirty="0" err="1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Wije</a:t>
            </a: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huurder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Bieënkorf kinderopvang				huurder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E086C74-5BAA-6D7A-C51B-B51DBAEE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9B18017-C72C-894C-1214-3EC88BE1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64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571B0-4B3B-0A98-8B51-17F7BC0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gaat het gebeuren?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D59EA-B3CF-4E70-3292-457CD0AD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oktober 2025 definitief ontwerp gereed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oktober 2025 aanvraag omgevingsvergunning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oktober 2025 borgingsbesluit door college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oktober 2025 finaal investeringsbesluit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oktober 2025 ondertekening akten en overeenkomsten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december 2025 perceel bouwrijp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2025 aanleg bodemenergiesysteem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februari 2026 </a:t>
            </a:r>
            <a:r>
              <a:rPr lang="nl-NL" sz="2000" dirty="0" err="1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uitvoeringsgereed</a:t>
            </a: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ontwerp gereed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maart 2026 start bouw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maart 2027 oplevering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9F8BBA-EC6F-304A-1E60-EB67A2AD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3E60DF-73D3-166B-DE36-47866151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7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CD820A-E2EF-08D4-6BF4-5077F132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F7E336-34B9-5F37-45E9-075CCB1B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905FA-88EB-A2A3-FBAE-EAF72BBA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3" y="134137"/>
            <a:ext cx="7192642" cy="621982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260614F2-3BF0-69A7-F22E-FBFF8B0E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45" y="12033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14691"/>
                </a:solidFill>
                <a:latin typeface="Calibri"/>
                <a:ea typeface="Calibri"/>
                <a:cs typeface="Calibri"/>
              </a:rPr>
              <a:t>Verkeersveiligheid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333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5457-811B-796D-18EB-E62BF6A1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CC9E93-819D-167D-D29D-CAE7A255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2529CE-5F0D-722A-363C-D901A119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5" name="Onlinemedia 4" title="Kindcentrum Wijhe 2025">
            <a:hlinkClick r:id="" action="ppaction://media"/>
            <a:extLst>
              <a:ext uri="{FF2B5EF4-FFF2-40B4-BE49-F238E27FC236}">
                <a16:creationId xmlns:a16="http://schemas.microsoft.com/office/drawing/2014/main" id="{5A0099C1-A70A-4D45-711D-E4FE9A4CA3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3821" y="1384663"/>
            <a:ext cx="7806887" cy="441089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C61CDC3-DBAB-7B37-71EE-E353F876C0C0}"/>
              </a:ext>
            </a:extLst>
          </p:cNvPr>
          <p:cNvSpPr txBox="1"/>
          <p:nvPr/>
        </p:nvSpPr>
        <p:spPr>
          <a:xfrm>
            <a:off x="3862251" y="5891286"/>
            <a:ext cx="44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https://youtu.be/46yYK8Vf92c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9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2F9A1-1BF0-2A6A-5E33-C8D472B6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64EFB-0697-EC8A-F132-C4549E80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72277F-CE59-FC43-2DC2-B062EE05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07559D-AE42-0704-724E-EEE26908E4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05" y="728202"/>
            <a:ext cx="3619595" cy="48061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2455796-9061-AE74-A204-70F6BE4D5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294" y="2291260"/>
            <a:ext cx="7365024" cy="32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8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6BDD3F-0EF4-CCF2-F94A-83A4EB81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0146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Informatie kan worden ingewonnen bij:</a:t>
            </a:r>
          </a:p>
          <a:p>
            <a:pPr marL="0" indent="0">
              <a:buNone/>
            </a:pPr>
            <a:endParaRPr lang="nl-NL" sz="2000" dirty="0">
              <a:solidFill>
                <a:srgbClr val="0146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Donald van der Veen 	– bestuurder Stichting Maatschappelijk Vastgoed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– bestuurder Stichting Gebouwbeheer </a:t>
            </a:r>
            <a:r>
              <a:rPr lang="nl-NL" sz="2000" dirty="0" err="1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Kindcentra</a:t>
            </a: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Olst-Wijhe</a:t>
            </a:r>
          </a:p>
          <a:p>
            <a:pPr marL="0" indent="0">
              <a:buNone/>
            </a:pPr>
            <a:endParaRPr lang="nl-NL" sz="2000" dirty="0">
              <a:solidFill>
                <a:srgbClr val="01469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0655 380 270 / 072 503 82 80  /  info@mvastgoed.nl	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21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E0734-66CE-50C9-E2ED-85B538D2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Informatie bij wie?</a:t>
            </a:r>
          </a:p>
        </p:txBody>
      </p:sp>
    </p:spTree>
    <p:extLst>
      <p:ext uri="{BB962C8B-B14F-4D97-AF65-F5344CB8AC3E}">
        <p14:creationId xmlns:p14="http://schemas.microsoft.com/office/powerpoint/2010/main" val="274063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2F53-DE5C-F944-8514-39218B783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D9321-F198-1F51-AA54-10B7BF40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58A7B-AE14-1F2A-E8EA-A4D09430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F37D502-9F83-DEBB-0155-B5AA0552C819}"/>
              </a:ext>
            </a:extLst>
          </p:cNvPr>
          <p:cNvSpPr txBox="1"/>
          <p:nvPr/>
        </p:nvSpPr>
        <p:spPr>
          <a:xfrm>
            <a:off x="0" y="623002"/>
            <a:ext cx="5094514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4400" b="1" dirty="0">
                <a:solidFill>
                  <a:srgbClr val="014691"/>
                </a:solidFill>
                <a:latin typeface="Calibri"/>
                <a:ea typeface="Calibri"/>
                <a:cs typeface="Calibri"/>
              </a:rPr>
              <a:t>Wist je dat… ?</a:t>
            </a:r>
            <a:endParaRPr lang="en-US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4F701F4-E82A-BE43-F3F9-86E3041B43EA}"/>
              </a:ext>
            </a:extLst>
          </p:cNvPr>
          <p:cNvSpPr/>
          <p:nvPr/>
        </p:nvSpPr>
        <p:spPr>
          <a:xfrm>
            <a:off x="5377543" y="1509807"/>
            <a:ext cx="4582885" cy="11865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Kindcentrum</a:t>
            </a:r>
            <a:endParaRPr lang="nl-NL" b="1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C26ACBE-5059-0123-F0D3-A0349312149A}"/>
              </a:ext>
            </a:extLst>
          </p:cNvPr>
          <p:cNvSpPr/>
          <p:nvPr/>
        </p:nvSpPr>
        <p:spPr>
          <a:xfrm>
            <a:off x="4332514" y="2837723"/>
            <a:ext cx="3222171" cy="24802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Inhoud</a:t>
            </a:r>
            <a:br>
              <a:rPr lang="nl-NL" dirty="0"/>
            </a:br>
            <a:r>
              <a:rPr lang="nl-NL" dirty="0"/>
              <a:t>Samen met medewerkers</a:t>
            </a:r>
          </a:p>
          <a:p>
            <a:br>
              <a:rPr lang="nl-NL" dirty="0"/>
            </a:br>
            <a:r>
              <a:rPr lang="nl-NL" dirty="0"/>
              <a:t>Een paar voorbeelden:</a:t>
            </a:r>
          </a:p>
          <a:p>
            <a:r>
              <a:rPr lang="nl-NL" dirty="0"/>
              <a:t>* Samenwerking</a:t>
            </a:r>
            <a:br>
              <a:rPr lang="nl-NL" dirty="0"/>
            </a:br>
            <a:r>
              <a:rPr lang="nl-NL" dirty="0"/>
              <a:t>* Doorgaande lijn</a:t>
            </a:r>
            <a:br>
              <a:rPr lang="nl-NL" dirty="0"/>
            </a:br>
            <a:r>
              <a:rPr lang="nl-NL" dirty="0"/>
              <a:t>* Pedagogisch klimaat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440DBD0-62DF-683D-0BAD-B43606BD1E30}"/>
              </a:ext>
            </a:extLst>
          </p:cNvPr>
          <p:cNvSpPr/>
          <p:nvPr/>
        </p:nvSpPr>
        <p:spPr>
          <a:xfrm>
            <a:off x="7908469" y="2837723"/>
            <a:ext cx="3222171" cy="36140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Bouw</a:t>
            </a:r>
            <a:br>
              <a:rPr lang="nl-NL" sz="2400" b="1" dirty="0"/>
            </a:br>
            <a:r>
              <a:rPr lang="nl-NL" sz="2400" b="1" dirty="0"/>
              <a:t>Binnen + Buiten</a:t>
            </a:r>
            <a:br>
              <a:rPr lang="nl-NL" dirty="0"/>
            </a:br>
            <a:r>
              <a:rPr lang="nl-NL" dirty="0"/>
              <a:t>Samen met bouwpartners en inbreng door medewerkers</a:t>
            </a:r>
          </a:p>
          <a:p>
            <a:pPr algn="ctr"/>
            <a:endParaRPr lang="nl-NL" dirty="0"/>
          </a:p>
          <a:p>
            <a:r>
              <a:rPr lang="nl-NL" dirty="0"/>
              <a:t>Een paar voorbeelden:</a:t>
            </a:r>
          </a:p>
          <a:p>
            <a:r>
              <a:rPr lang="nl-NL" dirty="0"/>
              <a:t>* Plattegronden</a:t>
            </a:r>
            <a:br>
              <a:rPr lang="nl-NL" dirty="0"/>
            </a:br>
            <a:r>
              <a:rPr lang="nl-NL" dirty="0"/>
              <a:t>* Inrichting speelplaats</a:t>
            </a:r>
            <a:br>
              <a:rPr lang="nl-NL" dirty="0"/>
            </a:br>
            <a:r>
              <a:rPr lang="nl-NL" dirty="0"/>
              <a:t>* Binnen inrichting</a:t>
            </a:r>
            <a:br>
              <a:rPr lang="nl-NL" dirty="0"/>
            </a:br>
            <a:r>
              <a:rPr lang="nl-NL" dirty="0"/>
              <a:t>* Exterieur</a:t>
            </a:r>
          </a:p>
        </p:txBody>
      </p:sp>
    </p:spTree>
    <p:extLst>
      <p:ext uri="{BB962C8B-B14F-4D97-AF65-F5344CB8AC3E}">
        <p14:creationId xmlns:p14="http://schemas.microsoft.com/office/powerpoint/2010/main" val="368780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EAAC9-0A27-CADD-6F98-ECB487E5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67ACBA-FA5E-52A0-0A6E-1EAE60EA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79DEB4B-5C8F-7C2D-A165-A34A25FBE089}"/>
              </a:ext>
            </a:extLst>
          </p:cNvPr>
          <p:cNvSpPr txBox="1"/>
          <p:nvPr/>
        </p:nvSpPr>
        <p:spPr>
          <a:xfrm>
            <a:off x="337457" y="2254022"/>
            <a:ext cx="11517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i="1" dirty="0">
                <a:solidFill>
                  <a:srgbClr val="014691"/>
                </a:solidFill>
              </a:rPr>
              <a:t>“Door intensief samen te werken stimuleren we de kinderen in Wijhe zich optimaal spelend en lerend te ontwikkelen tot gelukkige wereldburgers.”</a:t>
            </a:r>
            <a:br>
              <a:rPr lang="nl-NL" sz="3200" i="1" dirty="0">
                <a:solidFill>
                  <a:srgbClr val="014691"/>
                </a:solidFill>
              </a:rPr>
            </a:br>
            <a:r>
              <a:rPr lang="nl-NL" sz="1600" i="1" dirty="0">
                <a:solidFill>
                  <a:srgbClr val="014691"/>
                </a:solidFill>
              </a:rPr>
              <a:t>(KC-plan)</a:t>
            </a:r>
            <a:endParaRPr lang="nl-NL" sz="3200" i="1" dirty="0">
              <a:solidFill>
                <a:srgbClr val="01469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2391B3-D828-7880-EA6A-6748FE633944}"/>
              </a:ext>
            </a:extLst>
          </p:cNvPr>
          <p:cNvSpPr txBox="1"/>
          <p:nvPr/>
        </p:nvSpPr>
        <p:spPr>
          <a:xfrm>
            <a:off x="0" y="1014018"/>
            <a:ext cx="592183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4400" b="1" dirty="0">
                <a:solidFill>
                  <a:srgbClr val="014691"/>
                </a:solidFill>
                <a:latin typeface="Calibri"/>
                <a:ea typeface="Calibri"/>
                <a:cs typeface="Calibri"/>
              </a:rPr>
              <a:t>Missie Kindcentrum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B3CABD4-DAE3-3B6C-BC28-86E9BB26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250" y="5077529"/>
            <a:ext cx="7377159" cy="951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Website:</a:t>
            </a:r>
            <a:r>
              <a:rPr lang="nl-NL" sz="4400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kindcentrum-wijhe.nl</a:t>
            </a:r>
          </a:p>
        </p:txBody>
      </p:sp>
    </p:spTree>
    <p:extLst>
      <p:ext uri="{BB962C8B-B14F-4D97-AF65-F5344CB8AC3E}">
        <p14:creationId xmlns:p14="http://schemas.microsoft.com/office/powerpoint/2010/main" val="394347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4964209-36D6-4079-3C98-4ED91930B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12192000" cy="41402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5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B2703FE-B33B-17B1-25A6-63C918C5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146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gebouw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86B09D8-6C82-AE1F-C495-68CC4DE903D3}"/>
              </a:ext>
            </a:extLst>
          </p:cNvPr>
          <p:cNvSpPr/>
          <p:nvPr/>
        </p:nvSpPr>
        <p:spPr>
          <a:xfrm>
            <a:off x="4480789" y="3278897"/>
            <a:ext cx="1907317" cy="1285988"/>
          </a:xfrm>
          <a:prstGeom prst="rect">
            <a:avLst/>
          </a:prstGeom>
          <a:solidFill>
            <a:srgbClr val="EC008D">
              <a:alpha val="30000"/>
            </a:srgbClr>
          </a:solidFill>
          <a:ln w="34925">
            <a:solidFill>
              <a:srgbClr val="EC00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1200848-F23C-C87D-84A9-75D12F6F35EA}"/>
              </a:ext>
            </a:extLst>
          </p:cNvPr>
          <p:cNvCxnSpPr>
            <a:cxnSpLocks/>
          </p:cNvCxnSpPr>
          <p:nvPr/>
        </p:nvCxnSpPr>
        <p:spPr>
          <a:xfrm>
            <a:off x="3286350" y="4271755"/>
            <a:ext cx="956603" cy="0"/>
          </a:xfrm>
          <a:prstGeom prst="straightConnector1">
            <a:avLst/>
          </a:prstGeom>
          <a:ln w="44450">
            <a:solidFill>
              <a:srgbClr val="EC008D">
                <a:alpha val="80000"/>
              </a:srgbClr>
            </a:solidFill>
            <a:prstDash val="sysDash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022583B-174B-AAA3-E00E-648CD55C822A}"/>
              </a:ext>
            </a:extLst>
          </p:cNvPr>
          <p:cNvCxnSpPr>
            <a:cxnSpLocks/>
          </p:cNvCxnSpPr>
          <p:nvPr/>
        </p:nvCxnSpPr>
        <p:spPr>
          <a:xfrm flipV="1">
            <a:off x="5407720" y="4952963"/>
            <a:ext cx="0" cy="597950"/>
          </a:xfrm>
          <a:prstGeom prst="straightConnector1">
            <a:avLst/>
          </a:prstGeom>
          <a:ln w="44450">
            <a:solidFill>
              <a:srgbClr val="EC008D">
                <a:alpha val="80000"/>
              </a:srgbClr>
            </a:solidFill>
            <a:prstDash val="sysDash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03F246B5-7683-3350-93FC-A0A9754EBB84}"/>
              </a:ext>
            </a:extLst>
          </p:cNvPr>
          <p:cNvSpPr/>
          <p:nvPr/>
        </p:nvSpPr>
        <p:spPr>
          <a:xfrm>
            <a:off x="5065690" y="3504763"/>
            <a:ext cx="1158482" cy="939902"/>
          </a:xfrm>
          <a:prstGeom prst="rect">
            <a:avLst/>
          </a:prstGeom>
          <a:noFill/>
          <a:ln w="25400">
            <a:solidFill>
              <a:srgbClr val="EC00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6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6</a:t>
            </a:fld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528AFD4-7C16-8519-53CE-4DE28CD7B11E}"/>
              </a:ext>
            </a:extLst>
          </p:cNvPr>
          <p:cNvSpPr/>
          <p:nvPr/>
        </p:nvSpPr>
        <p:spPr>
          <a:xfrm>
            <a:off x="1752990" y="1746493"/>
            <a:ext cx="3316146" cy="3280385"/>
          </a:xfrm>
          <a:custGeom>
            <a:avLst/>
            <a:gdLst>
              <a:gd name="connsiteX0" fmla="*/ 0 w 3316146"/>
              <a:gd name="connsiteY0" fmla="*/ 0 h 3280385"/>
              <a:gd name="connsiteX1" fmla="*/ 3316146 w 3316146"/>
              <a:gd name="connsiteY1" fmla="*/ 0 h 3280385"/>
              <a:gd name="connsiteX2" fmla="*/ 3316146 w 3316146"/>
              <a:gd name="connsiteY2" fmla="*/ 3280385 h 3280385"/>
              <a:gd name="connsiteX3" fmla="*/ 0 w 3316146"/>
              <a:gd name="connsiteY3" fmla="*/ 3280385 h 3280385"/>
              <a:gd name="connsiteX4" fmla="*/ 0 w 3316146"/>
              <a:gd name="connsiteY4" fmla="*/ 0 h 32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6146" h="3280385" fill="none" extrusionOk="0">
                <a:moveTo>
                  <a:pt x="0" y="0"/>
                </a:moveTo>
                <a:cubicBezTo>
                  <a:pt x="1609186" y="-49533"/>
                  <a:pt x="2981958" y="-14809"/>
                  <a:pt x="3316146" y="0"/>
                </a:cubicBezTo>
                <a:cubicBezTo>
                  <a:pt x="3403785" y="355307"/>
                  <a:pt x="3243467" y="2350590"/>
                  <a:pt x="3316146" y="3280385"/>
                </a:cubicBezTo>
                <a:cubicBezTo>
                  <a:pt x="1926241" y="3232154"/>
                  <a:pt x="988641" y="3364840"/>
                  <a:pt x="0" y="3280385"/>
                </a:cubicBezTo>
                <a:cubicBezTo>
                  <a:pt x="-38581" y="2355319"/>
                  <a:pt x="63341" y="1187943"/>
                  <a:pt x="0" y="0"/>
                </a:cubicBezTo>
                <a:close/>
              </a:path>
              <a:path w="3316146" h="3280385" stroke="0" extrusionOk="0">
                <a:moveTo>
                  <a:pt x="0" y="0"/>
                </a:moveTo>
                <a:cubicBezTo>
                  <a:pt x="998300" y="118645"/>
                  <a:pt x="2851488" y="116012"/>
                  <a:pt x="3316146" y="0"/>
                </a:cubicBezTo>
                <a:cubicBezTo>
                  <a:pt x="3183264" y="902586"/>
                  <a:pt x="3401097" y="2157691"/>
                  <a:pt x="3316146" y="3280385"/>
                </a:cubicBezTo>
                <a:cubicBezTo>
                  <a:pt x="2054525" y="3414985"/>
                  <a:pt x="1107257" y="3123189"/>
                  <a:pt x="0" y="3280385"/>
                </a:cubicBezTo>
                <a:cubicBezTo>
                  <a:pt x="-20187" y="2766916"/>
                  <a:pt x="-152480" y="80414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540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69335EB-65FC-3A30-2A09-BC6C43859FB0}"/>
              </a:ext>
            </a:extLst>
          </p:cNvPr>
          <p:cNvSpPr/>
          <p:nvPr/>
        </p:nvSpPr>
        <p:spPr>
          <a:xfrm>
            <a:off x="926538" y="1135101"/>
            <a:ext cx="1973994" cy="1502429"/>
          </a:xfrm>
          <a:custGeom>
            <a:avLst/>
            <a:gdLst>
              <a:gd name="connsiteX0" fmla="*/ 0 w 1973994"/>
              <a:gd name="connsiteY0" fmla="*/ 0 h 1502429"/>
              <a:gd name="connsiteX1" fmla="*/ 638258 w 1973994"/>
              <a:gd name="connsiteY1" fmla="*/ 0 h 1502429"/>
              <a:gd name="connsiteX2" fmla="*/ 1296256 w 1973994"/>
              <a:gd name="connsiteY2" fmla="*/ 0 h 1502429"/>
              <a:gd name="connsiteX3" fmla="*/ 1973994 w 1973994"/>
              <a:gd name="connsiteY3" fmla="*/ 0 h 1502429"/>
              <a:gd name="connsiteX4" fmla="*/ 1973994 w 1973994"/>
              <a:gd name="connsiteY4" fmla="*/ 515834 h 1502429"/>
              <a:gd name="connsiteX5" fmla="*/ 1973994 w 1973994"/>
              <a:gd name="connsiteY5" fmla="*/ 971571 h 1502429"/>
              <a:gd name="connsiteX6" fmla="*/ 1973994 w 1973994"/>
              <a:gd name="connsiteY6" fmla="*/ 1502429 h 1502429"/>
              <a:gd name="connsiteX7" fmla="*/ 1276516 w 1973994"/>
              <a:gd name="connsiteY7" fmla="*/ 1502429 h 1502429"/>
              <a:gd name="connsiteX8" fmla="*/ 579038 w 1973994"/>
              <a:gd name="connsiteY8" fmla="*/ 1502429 h 1502429"/>
              <a:gd name="connsiteX9" fmla="*/ 0 w 1973994"/>
              <a:gd name="connsiteY9" fmla="*/ 1502429 h 1502429"/>
              <a:gd name="connsiteX10" fmla="*/ 0 w 1973994"/>
              <a:gd name="connsiteY10" fmla="*/ 1016644 h 1502429"/>
              <a:gd name="connsiteX11" fmla="*/ 0 w 1973994"/>
              <a:gd name="connsiteY11" fmla="*/ 515834 h 1502429"/>
              <a:gd name="connsiteX12" fmla="*/ 0 w 1973994"/>
              <a:gd name="connsiteY12" fmla="*/ 0 h 150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3994" h="1502429" fill="none" extrusionOk="0">
                <a:moveTo>
                  <a:pt x="0" y="0"/>
                </a:moveTo>
                <a:cubicBezTo>
                  <a:pt x="270635" y="-25292"/>
                  <a:pt x="498133" y="-24154"/>
                  <a:pt x="638258" y="0"/>
                </a:cubicBezTo>
                <a:cubicBezTo>
                  <a:pt x="778383" y="24154"/>
                  <a:pt x="1055018" y="8271"/>
                  <a:pt x="1296256" y="0"/>
                </a:cubicBezTo>
                <a:cubicBezTo>
                  <a:pt x="1537494" y="-8271"/>
                  <a:pt x="1642711" y="-8454"/>
                  <a:pt x="1973994" y="0"/>
                </a:cubicBezTo>
                <a:cubicBezTo>
                  <a:pt x="1962880" y="168761"/>
                  <a:pt x="1995293" y="363486"/>
                  <a:pt x="1973994" y="515834"/>
                </a:cubicBezTo>
                <a:cubicBezTo>
                  <a:pt x="1952695" y="668182"/>
                  <a:pt x="1965083" y="858325"/>
                  <a:pt x="1973994" y="971571"/>
                </a:cubicBezTo>
                <a:cubicBezTo>
                  <a:pt x="1982905" y="1084817"/>
                  <a:pt x="1964316" y="1262957"/>
                  <a:pt x="1973994" y="1502429"/>
                </a:cubicBezTo>
                <a:cubicBezTo>
                  <a:pt x="1628784" y="1521477"/>
                  <a:pt x="1440458" y="1496752"/>
                  <a:pt x="1276516" y="1502429"/>
                </a:cubicBezTo>
                <a:cubicBezTo>
                  <a:pt x="1112574" y="1508106"/>
                  <a:pt x="793571" y="1490542"/>
                  <a:pt x="579038" y="1502429"/>
                </a:cubicBezTo>
                <a:cubicBezTo>
                  <a:pt x="364505" y="1514316"/>
                  <a:pt x="166580" y="1516835"/>
                  <a:pt x="0" y="1502429"/>
                </a:cubicBezTo>
                <a:cubicBezTo>
                  <a:pt x="-4639" y="1292455"/>
                  <a:pt x="-2171" y="1118889"/>
                  <a:pt x="0" y="1016644"/>
                </a:cubicBezTo>
                <a:cubicBezTo>
                  <a:pt x="2171" y="914400"/>
                  <a:pt x="24952" y="666269"/>
                  <a:pt x="0" y="515834"/>
                </a:cubicBezTo>
                <a:cubicBezTo>
                  <a:pt x="-24952" y="365399"/>
                  <a:pt x="20238" y="191191"/>
                  <a:pt x="0" y="0"/>
                </a:cubicBezTo>
                <a:close/>
              </a:path>
              <a:path w="1973994" h="1502429" stroke="0" extrusionOk="0">
                <a:moveTo>
                  <a:pt x="0" y="0"/>
                </a:moveTo>
                <a:cubicBezTo>
                  <a:pt x="203042" y="-6512"/>
                  <a:pt x="481183" y="8193"/>
                  <a:pt x="638258" y="0"/>
                </a:cubicBezTo>
                <a:cubicBezTo>
                  <a:pt x="795333" y="-8193"/>
                  <a:pt x="1075451" y="-14157"/>
                  <a:pt x="1237036" y="0"/>
                </a:cubicBezTo>
                <a:cubicBezTo>
                  <a:pt x="1398621" y="14157"/>
                  <a:pt x="1725922" y="-20846"/>
                  <a:pt x="1973994" y="0"/>
                </a:cubicBezTo>
                <a:cubicBezTo>
                  <a:pt x="1995740" y="129897"/>
                  <a:pt x="1983726" y="322975"/>
                  <a:pt x="1973994" y="485785"/>
                </a:cubicBezTo>
                <a:cubicBezTo>
                  <a:pt x="1964262" y="648596"/>
                  <a:pt x="1972481" y="837347"/>
                  <a:pt x="1973994" y="956546"/>
                </a:cubicBezTo>
                <a:cubicBezTo>
                  <a:pt x="1975507" y="1075745"/>
                  <a:pt x="1988105" y="1335335"/>
                  <a:pt x="1973994" y="1502429"/>
                </a:cubicBezTo>
                <a:cubicBezTo>
                  <a:pt x="1721901" y="1486145"/>
                  <a:pt x="1478039" y="1512560"/>
                  <a:pt x="1315996" y="1502429"/>
                </a:cubicBezTo>
                <a:cubicBezTo>
                  <a:pt x="1153953" y="1492298"/>
                  <a:pt x="816514" y="1474520"/>
                  <a:pt x="618518" y="1502429"/>
                </a:cubicBezTo>
                <a:cubicBezTo>
                  <a:pt x="420522" y="1530338"/>
                  <a:pt x="178038" y="1479418"/>
                  <a:pt x="0" y="1502429"/>
                </a:cubicBezTo>
                <a:cubicBezTo>
                  <a:pt x="6832" y="1286102"/>
                  <a:pt x="-5742" y="1232265"/>
                  <a:pt x="0" y="1001619"/>
                </a:cubicBezTo>
                <a:cubicBezTo>
                  <a:pt x="5742" y="770973"/>
                  <a:pt x="6526" y="695133"/>
                  <a:pt x="0" y="515834"/>
                </a:cubicBezTo>
                <a:cubicBezTo>
                  <a:pt x="-6526" y="336535"/>
                  <a:pt x="14748" y="1358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C7E1766-2404-C61E-C4C0-3060C0EB7673}"/>
              </a:ext>
            </a:extLst>
          </p:cNvPr>
          <p:cNvSpPr/>
          <p:nvPr/>
        </p:nvSpPr>
        <p:spPr>
          <a:xfrm>
            <a:off x="3852665" y="1135101"/>
            <a:ext cx="1973994" cy="1502429"/>
          </a:xfrm>
          <a:custGeom>
            <a:avLst/>
            <a:gdLst>
              <a:gd name="connsiteX0" fmla="*/ 0 w 1973994"/>
              <a:gd name="connsiteY0" fmla="*/ 0 h 1502429"/>
              <a:gd name="connsiteX1" fmla="*/ 618518 w 1973994"/>
              <a:gd name="connsiteY1" fmla="*/ 0 h 1502429"/>
              <a:gd name="connsiteX2" fmla="*/ 1276516 w 1973994"/>
              <a:gd name="connsiteY2" fmla="*/ 0 h 1502429"/>
              <a:gd name="connsiteX3" fmla="*/ 1973994 w 1973994"/>
              <a:gd name="connsiteY3" fmla="*/ 0 h 1502429"/>
              <a:gd name="connsiteX4" fmla="*/ 1973994 w 1973994"/>
              <a:gd name="connsiteY4" fmla="*/ 530858 h 1502429"/>
              <a:gd name="connsiteX5" fmla="*/ 1973994 w 1973994"/>
              <a:gd name="connsiteY5" fmla="*/ 986595 h 1502429"/>
              <a:gd name="connsiteX6" fmla="*/ 1973994 w 1973994"/>
              <a:gd name="connsiteY6" fmla="*/ 1502429 h 1502429"/>
              <a:gd name="connsiteX7" fmla="*/ 1276516 w 1973994"/>
              <a:gd name="connsiteY7" fmla="*/ 1502429 h 1502429"/>
              <a:gd name="connsiteX8" fmla="*/ 579038 w 1973994"/>
              <a:gd name="connsiteY8" fmla="*/ 1502429 h 1502429"/>
              <a:gd name="connsiteX9" fmla="*/ 0 w 1973994"/>
              <a:gd name="connsiteY9" fmla="*/ 1502429 h 1502429"/>
              <a:gd name="connsiteX10" fmla="*/ 0 w 1973994"/>
              <a:gd name="connsiteY10" fmla="*/ 986595 h 1502429"/>
              <a:gd name="connsiteX11" fmla="*/ 0 w 1973994"/>
              <a:gd name="connsiteY11" fmla="*/ 455737 h 1502429"/>
              <a:gd name="connsiteX12" fmla="*/ 0 w 1973994"/>
              <a:gd name="connsiteY12" fmla="*/ 0 h 150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3994" h="1502429" fill="none" extrusionOk="0">
                <a:moveTo>
                  <a:pt x="0" y="0"/>
                </a:moveTo>
                <a:cubicBezTo>
                  <a:pt x="173951" y="-5226"/>
                  <a:pt x="468396" y="14641"/>
                  <a:pt x="618518" y="0"/>
                </a:cubicBezTo>
                <a:cubicBezTo>
                  <a:pt x="768640" y="-14641"/>
                  <a:pt x="1041580" y="-3942"/>
                  <a:pt x="1276516" y="0"/>
                </a:cubicBezTo>
                <a:cubicBezTo>
                  <a:pt x="1511452" y="3942"/>
                  <a:pt x="1740496" y="30483"/>
                  <a:pt x="1973994" y="0"/>
                </a:cubicBezTo>
                <a:cubicBezTo>
                  <a:pt x="1957353" y="114480"/>
                  <a:pt x="1948643" y="279800"/>
                  <a:pt x="1973994" y="530858"/>
                </a:cubicBezTo>
                <a:cubicBezTo>
                  <a:pt x="1999345" y="781916"/>
                  <a:pt x="1978119" y="845840"/>
                  <a:pt x="1973994" y="986595"/>
                </a:cubicBezTo>
                <a:cubicBezTo>
                  <a:pt x="1969869" y="1127350"/>
                  <a:pt x="1966465" y="1336082"/>
                  <a:pt x="1973994" y="1502429"/>
                </a:cubicBezTo>
                <a:cubicBezTo>
                  <a:pt x="1721332" y="1468311"/>
                  <a:pt x="1611174" y="1489955"/>
                  <a:pt x="1276516" y="1502429"/>
                </a:cubicBezTo>
                <a:cubicBezTo>
                  <a:pt x="941858" y="1514903"/>
                  <a:pt x="779846" y="1522632"/>
                  <a:pt x="579038" y="1502429"/>
                </a:cubicBezTo>
                <a:cubicBezTo>
                  <a:pt x="378230" y="1482226"/>
                  <a:pt x="247386" y="1495208"/>
                  <a:pt x="0" y="1502429"/>
                </a:cubicBezTo>
                <a:cubicBezTo>
                  <a:pt x="-18836" y="1349398"/>
                  <a:pt x="-14114" y="1144628"/>
                  <a:pt x="0" y="986595"/>
                </a:cubicBezTo>
                <a:cubicBezTo>
                  <a:pt x="14114" y="828562"/>
                  <a:pt x="24440" y="641340"/>
                  <a:pt x="0" y="455737"/>
                </a:cubicBezTo>
                <a:cubicBezTo>
                  <a:pt x="-24440" y="270134"/>
                  <a:pt x="-2616" y="199051"/>
                  <a:pt x="0" y="0"/>
                </a:cubicBezTo>
                <a:close/>
              </a:path>
              <a:path w="1973994" h="1502429" stroke="0" extrusionOk="0">
                <a:moveTo>
                  <a:pt x="0" y="0"/>
                </a:moveTo>
                <a:cubicBezTo>
                  <a:pt x="195229" y="13165"/>
                  <a:pt x="456851" y="-6598"/>
                  <a:pt x="697478" y="0"/>
                </a:cubicBezTo>
                <a:cubicBezTo>
                  <a:pt x="938105" y="6598"/>
                  <a:pt x="1147299" y="-12775"/>
                  <a:pt x="1355476" y="0"/>
                </a:cubicBezTo>
                <a:cubicBezTo>
                  <a:pt x="1563653" y="12775"/>
                  <a:pt x="1735552" y="9604"/>
                  <a:pt x="1973994" y="0"/>
                </a:cubicBezTo>
                <a:cubicBezTo>
                  <a:pt x="1972112" y="221481"/>
                  <a:pt x="1953949" y="394066"/>
                  <a:pt x="1973994" y="500810"/>
                </a:cubicBezTo>
                <a:cubicBezTo>
                  <a:pt x="1994040" y="607554"/>
                  <a:pt x="1955321" y="754276"/>
                  <a:pt x="1973994" y="1001619"/>
                </a:cubicBezTo>
                <a:cubicBezTo>
                  <a:pt x="1992667" y="1248962"/>
                  <a:pt x="1976261" y="1268100"/>
                  <a:pt x="1973994" y="1502429"/>
                </a:cubicBezTo>
                <a:cubicBezTo>
                  <a:pt x="1843679" y="1523986"/>
                  <a:pt x="1599141" y="1527998"/>
                  <a:pt x="1375216" y="1502429"/>
                </a:cubicBezTo>
                <a:cubicBezTo>
                  <a:pt x="1151291" y="1476860"/>
                  <a:pt x="970406" y="1529809"/>
                  <a:pt x="697478" y="1502429"/>
                </a:cubicBezTo>
                <a:cubicBezTo>
                  <a:pt x="424550" y="1475049"/>
                  <a:pt x="332222" y="1494524"/>
                  <a:pt x="0" y="1502429"/>
                </a:cubicBezTo>
                <a:cubicBezTo>
                  <a:pt x="-21134" y="1260562"/>
                  <a:pt x="20918" y="1161834"/>
                  <a:pt x="0" y="1016644"/>
                </a:cubicBezTo>
                <a:cubicBezTo>
                  <a:pt x="-20918" y="871455"/>
                  <a:pt x="13701" y="654659"/>
                  <a:pt x="0" y="545883"/>
                </a:cubicBezTo>
                <a:cubicBezTo>
                  <a:pt x="-13701" y="437107"/>
                  <a:pt x="-5674" y="25579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084A080-B22B-8BD0-C6FA-AC1D0EBB05D4}"/>
              </a:ext>
            </a:extLst>
          </p:cNvPr>
          <p:cNvSpPr/>
          <p:nvPr/>
        </p:nvSpPr>
        <p:spPr>
          <a:xfrm>
            <a:off x="926538" y="4210196"/>
            <a:ext cx="1973994" cy="1502429"/>
          </a:xfrm>
          <a:custGeom>
            <a:avLst/>
            <a:gdLst>
              <a:gd name="connsiteX0" fmla="*/ 0 w 1973994"/>
              <a:gd name="connsiteY0" fmla="*/ 0 h 1502429"/>
              <a:gd name="connsiteX1" fmla="*/ 638258 w 1973994"/>
              <a:gd name="connsiteY1" fmla="*/ 0 h 1502429"/>
              <a:gd name="connsiteX2" fmla="*/ 1256776 w 1973994"/>
              <a:gd name="connsiteY2" fmla="*/ 0 h 1502429"/>
              <a:gd name="connsiteX3" fmla="*/ 1973994 w 1973994"/>
              <a:gd name="connsiteY3" fmla="*/ 0 h 1502429"/>
              <a:gd name="connsiteX4" fmla="*/ 1973994 w 1973994"/>
              <a:gd name="connsiteY4" fmla="*/ 485785 h 1502429"/>
              <a:gd name="connsiteX5" fmla="*/ 1973994 w 1973994"/>
              <a:gd name="connsiteY5" fmla="*/ 1016644 h 1502429"/>
              <a:gd name="connsiteX6" fmla="*/ 1973994 w 1973994"/>
              <a:gd name="connsiteY6" fmla="*/ 1502429 h 1502429"/>
              <a:gd name="connsiteX7" fmla="*/ 1296256 w 1973994"/>
              <a:gd name="connsiteY7" fmla="*/ 1502429 h 1502429"/>
              <a:gd name="connsiteX8" fmla="*/ 677738 w 1973994"/>
              <a:gd name="connsiteY8" fmla="*/ 1502429 h 1502429"/>
              <a:gd name="connsiteX9" fmla="*/ 0 w 1973994"/>
              <a:gd name="connsiteY9" fmla="*/ 1502429 h 1502429"/>
              <a:gd name="connsiteX10" fmla="*/ 0 w 1973994"/>
              <a:gd name="connsiteY10" fmla="*/ 986595 h 1502429"/>
              <a:gd name="connsiteX11" fmla="*/ 0 w 1973994"/>
              <a:gd name="connsiteY11" fmla="*/ 470761 h 1502429"/>
              <a:gd name="connsiteX12" fmla="*/ 0 w 1973994"/>
              <a:gd name="connsiteY12" fmla="*/ 0 h 150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3994" h="1502429" fill="none" extrusionOk="0">
                <a:moveTo>
                  <a:pt x="0" y="0"/>
                </a:moveTo>
                <a:cubicBezTo>
                  <a:pt x="311508" y="13385"/>
                  <a:pt x="502803" y="10614"/>
                  <a:pt x="638258" y="0"/>
                </a:cubicBezTo>
                <a:cubicBezTo>
                  <a:pt x="773713" y="-10614"/>
                  <a:pt x="1046062" y="7085"/>
                  <a:pt x="1256776" y="0"/>
                </a:cubicBezTo>
                <a:cubicBezTo>
                  <a:pt x="1467490" y="-7085"/>
                  <a:pt x="1820890" y="-27233"/>
                  <a:pt x="1973994" y="0"/>
                </a:cubicBezTo>
                <a:cubicBezTo>
                  <a:pt x="1989559" y="209616"/>
                  <a:pt x="1987968" y="276799"/>
                  <a:pt x="1973994" y="485785"/>
                </a:cubicBezTo>
                <a:cubicBezTo>
                  <a:pt x="1960020" y="694771"/>
                  <a:pt x="1955745" y="775220"/>
                  <a:pt x="1973994" y="1016644"/>
                </a:cubicBezTo>
                <a:cubicBezTo>
                  <a:pt x="1992243" y="1258068"/>
                  <a:pt x="1995985" y="1260542"/>
                  <a:pt x="1973994" y="1502429"/>
                </a:cubicBezTo>
                <a:cubicBezTo>
                  <a:pt x="1730524" y="1503424"/>
                  <a:pt x="1484236" y="1486146"/>
                  <a:pt x="1296256" y="1502429"/>
                </a:cubicBezTo>
                <a:cubicBezTo>
                  <a:pt x="1108276" y="1518712"/>
                  <a:pt x="887062" y="1509103"/>
                  <a:pt x="677738" y="1502429"/>
                </a:cubicBezTo>
                <a:cubicBezTo>
                  <a:pt x="468414" y="1495755"/>
                  <a:pt x="246337" y="1525492"/>
                  <a:pt x="0" y="1502429"/>
                </a:cubicBezTo>
                <a:cubicBezTo>
                  <a:pt x="-2752" y="1395179"/>
                  <a:pt x="16271" y="1150173"/>
                  <a:pt x="0" y="986595"/>
                </a:cubicBezTo>
                <a:cubicBezTo>
                  <a:pt x="-16271" y="823017"/>
                  <a:pt x="-14823" y="608626"/>
                  <a:pt x="0" y="470761"/>
                </a:cubicBezTo>
                <a:cubicBezTo>
                  <a:pt x="14823" y="332896"/>
                  <a:pt x="-5117" y="198113"/>
                  <a:pt x="0" y="0"/>
                </a:cubicBezTo>
                <a:close/>
              </a:path>
              <a:path w="1973994" h="1502429" stroke="0" extrusionOk="0">
                <a:moveTo>
                  <a:pt x="0" y="0"/>
                </a:moveTo>
                <a:cubicBezTo>
                  <a:pt x="185341" y="25626"/>
                  <a:pt x="366185" y="-10215"/>
                  <a:pt x="657998" y="0"/>
                </a:cubicBezTo>
                <a:cubicBezTo>
                  <a:pt x="949811" y="10215"/>
                  <a:pt x="1030807" y="23160"/>
                  <a:pt x="1276516" y="0"/>
                </a:cubicBezTo>
                <a:cubicBezTo>
                  <a:pt x="1522225" y="-23160"/>
                  <a:pt x="1673423" y="-4004"/>
                  <a:pt x="1973994" y="0"/>
                </a:cubicBezTo>
                <a:cubicBezTo>
                  <a:pt x="1992365" y="132123"/>
                  <a:pt x="1961704" y="402255"/>
                  <a:pt x="1973994" y="530858"/>
                </a:cubicBezTo>
                <a:cubicBezTo>
                  <a:pt x="1986284" y="659461"/>
                  <a:pt x="1981065" y="886541"/>
                  <a:pt x="1973994" y="1016644"/>
                </a:cubicBezTo>
                <a:cubicBezTo>
                  <a:pt x="1966923" y="1146747"/>
                  <a:pt x="1972043" y="1344438"/>
                  <a:pt x="1973994" y="1502429"/>
                </a:cubicBezTo>
                <a:cubicBezTo>
                  <a:pt x="1821879" y="1492875"/>
                  <a:pt x="1641260" y="1472871"/>
                  <a:pt x="1375216" y="1502429"/>
                </a:cubicBezTo>
                <a:cubicBezTo>
                  <a:pt x="1109172" y="1531987"/>
                  <a:pt x="994363" y="1520533"/>
                  <a:pt x="736958" y="1502429"/>
                </a:cubicBezTo>
                <a:cubicBezTo>
                  <a:pt x="479553" y="1484325"/>
                  <a:pt x="238892" y="1511885"/>
                  <a:pt x="0" y="1502429"/>
                </a:cubicBezTo>
                <a:cubicBezTo>
                  <a:pt x="-6538" y="1241099"/>
                  <a:pt x="25889" y="1198823"/>
                  <a:pt x="0" y="971571"/>
                </a:cubicBezTo>
                <a:cubicBezTo>
                  <a:pt x="-25889" y="744319"/>
                  <a:pt x="20651" y="742075"/>
                  <a:pt x="0" y="515834"/>
                </a:cubicBezTo>
                <a:cubicBezTo>
                  <a:pt x="-20651" y="289593"/>
                  <a:pt x="3719" y="1808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2422FA1-B347-D940-47AB-6BAF83A9ED97}"/>
              </a:ext>
            </a:extLst>
          </p:cNvPr>
          <p:cNvSpPr/>
          <p:nvPr/>
        </p:nvSpPr>
        <p:spPr>
          <a:xfrm>
            <a:off x="3852665" y="4210196"/>
            <a:ext cx="1973994" cy="1502429"/>
          </a:xfrm>
          <a:custGeom>
            <a:avLst/>
            <a:gdLst>
              <a:gd name="connsiteX0" fmla="*/ 0 w 1973994"/>
              <a:gd name="connsiteY0" fmla="*/ 0 h 1502429"/>
              <a:gd name="connsiteX1" fmla="*/ 638258 w 1973994"/>
              <a:gd name="connsiteY1" fmla="*/ 0 h 1502429"/>
              <a:gd name="connsiteX2" fmla="*/ 1276516 w 1973994"/>
              <a:gd name="connsiteY2" fmla="*/ 0 h 1502429"/>
              <a:gd name="connsiteX3" fmla="*/ 1973994 w 1973994"/>
              <a:gd name="connsiteY3" fmla="*/ 0 h 1502429"/>
              <a:gd name="connsiteX4" fmla="*/ 1973994 w 1973994"/>
              <a:gd name="connsiteY4" fmla="*/ 530858 h 1502429"/>
              <a:gd name="connsiteX5" fmla="*/ 1973994 w 1973994"/>
              <a:gd name="connsiteY5" fmla="*/ 1016644 h 1502429"/>
              <a:gd name="connsiteX6" fmla="*/ 1973994 w 1973994"/>
              <a:gd name="connsiteY6" fmla="*/ 1502429 h 1502429"/>
              <a:gd name="connsiteX7" fmla="*/ 1276516 w 1973994"/>
              <a:gd name="connsiteY7" fmla="*/ 1502429 h 1502429"/>
              <a:gd name="connsiteX8" fmla="*/ 677738 w 1973994"/>
              <a:gd name="connsiteY8" fmla="*/ 1502429 h 1502429"/>
              <a:gd name="connsiteX9" fmla="*/ 0 w 1973994"/>
              <a:gd name="connsiteY9" fmla="*/ 1502429 h 1502429"/>
              <a:gd name="connsiteX10" fmla="*/ 0 w 1973994"/>
              <a:gd name="connsiteY10" fmla="*/ 1031668 h 1502429"/>
              <a:gd name="connsiteX11" fmla="*/ 0 w 1973994"/>
              <a:gd name="connsiteY11" fmla="*/ 515834 h 1502429"/>
              <a:gd name="connsiteX12" fmla="*/ 0 w 1973994"/>
              <a:gd name="connsiteY12" fmla="*/ 0 h 150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3994" h="1502429" fill="none" extrusionOk="0">
                <a:moveTo>
                  <a:pt x="0" y="0"/>
                </a:moveTo>
                <a:cubicBezTo>
                  <a:pt x="192766" y="-19763"/>
                  <a:pt x="400070" y="-27669"/>
                  <a:pt x="638258" y="0"/>
                </a:cubicBezTo>
                <a:cubicBezTo>
                  <a:pt x="876446" y="27669"/>
                  <a:pt x="1086185" y="-23826"/>
                  <a:pt x="1276516" y="0"/>
                </a:cubicBezTo>
                <a:cubicBezTo>
                  <a:pt x="1466847" y="23826"/>
                  <a:pt x="1756675" y="-20974"/>
                  <a:pt x="1973994" y="0"/>
                </a:cubicBezTo>
                <a:cubicBezTo>
                  <a:pt x="1993063" y="143850"/>
                  <a:pt x="1966203" y="365005"/>
                  <a:pt x="1973994" y="530858"/>
                </a:cubicBezTo>
                <a:cubicBezTo>
                  <a:pt x="1981785" y="696711"/>
                  <a:pt x="1979696" y="818371"/>
                  <a:pt x="1973994" y="1016644"/>
                </a:cubicBezTo>
                <a:cubicBezTo>
                  <a:pt x="1968292" y="1214917"/>
                  <a:pt x="1966051" y="1370674"/>
                  <a:pt x="1973994" y="1502429"/>
                </a:cubicBezTo>
                <a:cubicBezTo>
                  <a:pt x="1795666" y="1517472"/>
                  <a:pt x="1419567" y="1525046"/>
                  <a:pt x="1276516" y="1502429"/>
                </a:cubicBezTo>
                <a:cubicBezTo>
                  <a:pt x="1133465" y="1479812"/>
                  <a:pt x="940735" y="1484893"/>
                  <a:pt x="677738" y="1502429"/>
                </a:cubicBezTo>
                <a:cubicBezTo>
                  <a:pt x="414741" y="1519965"/>
                  <a:pt x="270053" y="1493809"/>
                  <a:pt x="0" y="1502429"/>
                </a:cubicBezTo>
                <a:cubicBezTo>
                  <a:pt x="-10601" y="1364617"/>
                  <a:pt x="12864" y="1187015"/>
                  <a:pt x="0" y="1031668"/>
                </a:cubicBezTo>
                <a:cubicBezTo>
                  <a:pt x="-12864" y="876321"/>
                  <a:pt x="5088" y="727254"/>
                  <a:pt x="0" y="515834"/>
                </a:cubicBezTo>
                <a:cubicBezTo>
                  <a:pt x="-5088" y="304414"/>
                  <a:pt x="-9416" y="125616"/>
                  <a:pt x="0" y="0"/>
                </a:cubicBezTo>
                <a:close/>
              </a:path>
              <a:path w="1973994" h="1502429" stroke="0" extrusionOk="0">
                <a:moveTo>
                  <a:pt x="0" y="0"/>
                </a:moveTo>
                <a:cubicBezTo>
                  <a:pt x="156574" y="6748"/>
                  <a:pt x="517653" y="-8182"/>
                  <a:pt x="657998" y="0"/>
                </a:cubicBezTo>
                <a:cubicBezTo>
                  <a:pt x="798343" y="8182"/>
                  <a:pt x="1162038" y="15559"/>
                  <a:pt x="1315996" y="0"/>
                </a:cubicBezTo>
                <a:cubicBezTo>
                  <a:pt x="1469954" y="-15559"/>
                  <a:pt x="1799347" y="-16123"/>
                  <a:pt x="1973994" y="0"/>
                </a:cubicBezTo>
                <a:cubicBezTo>
                  <a:pt x="1958698" y="109637"/>
                  <a:pt x="1993425" y="353600"/>
                  <a:pt x="1973994" y="455737"/>
                </a:cubicBezTo>
                <a:cubicBezTo>
                  <a:pt x="1954563" y="557874"/>
                  <a:pt x="1988706" y="772540"/>
                  <a:pt x="1973994" y="956546"/>
                </a:cubicBezTo>
                <a:cubicBezTo>
                  <a:pt x="1959282" y="1140552"/>
                  <a:pt x="1973525" y="1303627"/>
                  <a:pt x="1973994" y="1502429"/>
                </a:cubicBezTo>
                <a:cubicBezTo>
                  <a:pt x="1724362" y="1514858"/>
                  <a:pt x="1570359" y="1482870"/>
                  <a:pt x="1315996" y="1502429"/>
                </a:cubicBezTo>
                <a:cubicBezTo>
                  <a:pt x="1061633" y="1521988"/>
                  <a:pt x="850009" y="1535845"/>
                  <a:pt x="618518" y="1502429"/>
                </a:cubicBezTo>
                <a:cubicBezTo>
                  <a:pt x="387027" y="1469013"/>
                  <a:pt x="173837" y="1516282"/>
                  <a:pt x="0" y="1502429"/>
                </a:cubicBezTo>
                <a:cubicBezTo>
                  <a:pt x="-12543" y="1357119"/>
                  <a:pt x="9796" y="1180995"/>
                  <a:pt x="0" y="986595"/>
                </a:cubicBezTo>
                <a:cubicBezTo>
                  <a:pt x="-9796" y="792195"/>
                  <a:pt x="-15962" y="695088"/>
                  <a:pt x="0" y="485785"/>
                </a:cubicBezTo>
                <a:cubicBezTo>
                  <a:pt x="15962" y="276482"/>
                  <a:pt x="-16874" y="18823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Hart 20">
            <a:extLst>
              <a:ext uri="{FF2B5EF4-FFF2-40B4-BE49-F238E27FC236}">
                <a16:creationId xmlns:a16="http://schemas.microsoft.com/office/drawing/2014/main" id="{12EAC04C-1749-9C95-E18E-878B08A34629}"/>
              </a:ext>
            </a:extLst>
          </p:cNvPr>
          <p:cNvSpPr/>
          <p:nvPr/>
        </p:nvSpPr>
        <p:spPr>
          <a:xfrm>
            <a:off x="3143542" y="2889293"/>
            <a:ext cx="714529" cy="655742"/>
          </a:xfrm>
          <a:prstGeom prst="hear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121A0EA-B7B4-22E1-CEAB-B52DDAC87016}"/>
              </a:ext>
            </a:extLst>
          </p:cNvPr>
          <p:cNvSpPr/>
          <p:nvPr/>
        </p:nvSpPr>
        <p:spPr>
          <a:xfrm rot="5400000">
            <a:off x="1875021" y="1608834"/>
            <a:ext cx="844837" cy="1147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E68187D-DF58-A540-F162-7755EA841BAB}"/>
              </a:ext>
            </a:extLst>
          </p:cNvPr>
          <p:cNvSpPr/>
          <p:nvPr/>
        </p:nvSpPr>
        <p:spPr>
          <a:xfrm rot="5400000">
            <a:off x="4062663" y="1568926"/>
            <a:ext cx="851435" cy="12342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CABFBEF-E46F-41F9-0E3A-A88CA58C6CCF}"/>
              </a:ext>
            </a:extLst>
          </p:cNvPr>
          <p:cNvSpPr/>
          <p:nvPr/>
        </p:nvSpPr>
        <p:spPr>
          <a:xfrm rot="5400000">
            <a:off x="1865958" y="4069492"/>
            <a:ext cx="844839" cy="116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EE8454A-5F1F-5EB8-BCA7-A0ACA5F2C4B7}"/>
              </a:ext>
            </a:extLst>
          </p:cNvPr>
          <p:cNvSpPr/>
          <p:nvPr/>
        </p:nvSpPr>
        <p:spPr>
          <a:xfrm rot="5400000">
            <a:off x="4057712" y="4036995"/>
            <a:ext cx="861338" cy="1234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740FE8DC-8AC5-3BDE-855A-D6A45BEFED55}"/>
              </a:ext>
            </a:extLst>
          </p:cNvPr>
          <p:cNvSpPr/>
          <p:nvPr/>
        </p:nvSpPr>
        <p:spPr>
          <a:xfrm>
            <a:off x="1752989" y="1778783"/>
            <a:ext cx="3334717" cy="3232736"/>
          </a:xfrm>
          <a:prstGeom prst="rect">
            <a:avLst/>
          </a:prstGeom>
          <a:noFill/>
          <a:ln w="63500">
            <a:solidFill>
              <a:srgbClr val="EC00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20C113F-D67E-A562-7196-97347464AF02}"/>
              </a:ext>
            </a:extLst>
          </p:cNvPr>
          <p:cNvSpPr txBox="1"/>
          <p:nvPr/>
        </p:nvSpPr>
        <p:spPr>
          <a:xfrm>
            <a:off x="1135844" y="5093831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rust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55E530E-DA62-702F-A981-E781DD34063A}"/>
              </a:ext>
            </a:extLst>
          </p:cNvPr>
          <p:cNvSpPr txBox="1"/>
          <p:nvPr/>
        </p:nvSpPr>
        <p:spPr>
          <a:xfrm>
            <a:off x="2280340" y="4393629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ruis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F3BAD40-134A-3194-4AC9-C93AC08FCBE2}"/>
              </a:ext>
            </a:extLst>
          </p:cNvPr>
          <p:cNvSpPr txBox="1"/>
          <p:nvPr/>
        </p:nvSpPr>
        <p:spPr>
          <a:xfrm>
            <a:off x="1916752" y="3407594"/>
            <a:ext cx="169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rumoer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E50124BC-4599-2B01-42CC-F67153BCE878}"/>
              </a:ext>
            </a:extLst>
          </p:cNvPr>
          <p:cNvCxnSpPr>
            <a:cxnSpLocks/>
          </p:cNvCxnSpPr>
          <p:nvPr/>
        </p:nvCxnSpPr>
        <p:spPr>
          <a:xfrm flipH="1" flipV="1">
            <a:off x="1752990" y="1432600"/>
            <a:ext cx="1118388" cy="1464104"/>
          </a:xfrm>
          <a:prstGeom prst="straightConnector1">
            <a:avLst/>
          </a:prstGeom>
          <a:ln w="38100">
            <a:solidFill>
              <a:srgbClr val="00B0F0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820C0D0C-1F93-A83A-9939-D9E9F03AD8B4}"/>
              </a:ext>
            </a:extLst>
          </p:cNvPr>
          <p:cNvCxnSpPr>
            <a:cxnSpLocks/>
          </p:cNvCxnSpPr>
          <p:nvPr/>
        </p:nvCxnSpPr>
        <p:spPr>
          <a:xfrm flipV="1">
            <a:off x="4409039" y="1714204"/>
            <a:ext cx="997698" cy="1242398"/>
          </a:xfrm>
          <a:prstGeom prst="straightConnector1">
            <a:avLst/>
          </a:prstGeom>
          <a:ln w="38100">
            <a:solidFill>
              <a:srgbClr val="00B0F0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CBDAB0D2-7096-20D6-11C2-AD3FE13B98C6}"/>
              </a:ext>
            </a:extLst>
          </p:cNvPr>
          <p:cNvCxnSpPr>
            <a:cxnSpLocks/>
          </p:cNvCxnSpPr>
          <p:nvPr/>
        </p:nvCxnSpPr>
        <p:spPr>
          <a:xfrm>
            <a:off x="4117431" y="3813157"/>
            <a:ext cx="1181683" cy="1462738"/>
          </a:xfrm>
          <a:prstGeom prst="straightConnector1">
            <a:avLst/>
          </a:prstGeom>
          <a:ln w="38100">
            <a:solidFill>
              <a:srgbClr val="00B0F0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A87BE202-5403-ADA1-BBA0-A87CCAC057C6}"/>
              </a:ext>
            </a:extLst>
          </p:cNvPr>
          <p:cNvCxnSpPr>
            <a:cxnSpLocks/>
          </p:cNvCxnSpPr>
          <p:nvPr/>
        </p:nvCxnSpPr>
        <p:spPr>
          <a:xfrm flipH="1">
            <a:off x="1308299" y="3978354"/>
            <a:ext cx="1516665" cy="1199685"/>
          </a:xfrm>
          <a:prstGeom prst="straightConnector1">
            <a:avLst/>
          </a:prstGeom>
          <a:ln w="38100">
            <a:solidFill>
              <a:srgbClr val="00B0F0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71EF0E30-CB50-0FF7-60CE-B7DE8F55AC6A}"/>
              </a:ext>
            </a:extLst>
          </p:cNvPr>
          <p:cNvCxnSpPr>
            <a:cxnSpLocks/>
          </p:cNvCxnSpPr>
          <p:nvPr/>
        </p:nvCxnSpPr>
        <p:spPr>
          <a:xfrm flipH="1">
            <a:off x="1135844" y="3021226"/>
            <a:ext cx="1144496" cy="0"/>
          </a:xfrm>
          <a:prstGeom prst="straightConnector1">
            <a:avLst/>
          </a:prstGeom>
          <a:ln w="63500">
            <a:solidFill>
              <a:srgbClr val="EC008D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0D5C4597-62C8-68BB-4452-7015D6CA239B}"/>
              </a:ext>
            </a:extLst>
          </p:cNvPr>
          <p:cNvCxnSpPr>
            <a:cxnSpLocks/>
          </p:cNvCxnSpPr>
          <p:nvPr/>
        </p:nvCxnSpPr>
        <p:spPr>
          <a:xfrm flipV="1">
            <a:off x="3429847" y="1185238"/>
            <a:ext cx="0" cy="1067852"/>
          </a:xfrm>
          <a:prstGeom prst="straightConnector1">
            <a:avLst/>
          </a:prstGeom>
          <a:ln w="63500">
            <a:solidFill>
              <a:srgbClr val="EC008D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A7BA7062-CC07-79F9-39EC-84299348056D}"/>
              </a:ext>
            </a:extLst>
          </p:cNvPr>
          <p:cNvCxnSpPr>
            <a:cxnSpLocks/>
          </p:cNvCxnSpPr>
          <p:nvPr/>
        </p:nvCxnSpPr>
        <p:spPr>
          <a:xfrm flipV="1">
            <a:off x="3429847" y="4539125"/>
            <a:ext cx="0" cy="1091371"/>
          </a:xfrm>
          <a:prstGeom prst="straightConnector1">
            <a:avLst/>
          </a:prstGeom>
          <a:ln w="63500">
            <a:solidFill>
              <a:srgbClr val="EC008D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8F45099E-4355-8B87-B0DC-F2ECAA2C1B3D}"/>
              </a:ext>
            </a:extLst>
          </p:cNvPr>
          <p:cNvCxnSpPr>
            <a:cxnSpLocks/>
          </p:cNvCxnSpPr>
          <p:nvPr/>
        </p:nvCxnSpPr>
        <p:spPr>
          <a:xfrm flipH="1">
            <a:off x="4631181" y="3672277"/>
            <a:ext cx="1096230" cy="0"/>
          </a:xfrm>
          <a:prstGeom prst="straightConnector1">
            <a:avLst/>
          </a:prstGeom>
          <a:ln w="63500">
            <a:solidFill>
              <a:srgbClr val="EC008D">
                <a:alpha val="80000"/>
              </a:srgb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7D7518B-B8AB-40E1-04C7-DFA5086A0572}"/>
              </a:ext>
            </a:extLst>
          </p:cNvPr>
          <p:cNvSpPr txBox="1"/>
          <p:nvPr/>
        </p:nvSpPr>
        <p:spPr>
          <a:xfrm>
            <a:off x="4409039" y="1185238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rust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514171D-2F14-438F-1891-6B9CAAC375F5}"/>
              </a:ext>
            </a:extLst>
          </p:cNvPr>
          <p:cNvSpPr txBox="1"/>
          <p:nvPr/>
        </p:nvSpPr>
        <p:spPr>
          <a:xfrm>
            <a:off x="3989116" y="1945527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ruis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39D4804-7713-9E53-E6E2-5F3562817E09}"/>
              </a:ext>
            </a:extLst>
          </p:cNvPr>
          <p:cNvSpPr txBox="1"/>
          <p:nvPr/>
        </p:nvSpPr>
        <p:spPr>
          <a:xfrm>
            <a:off x="8488389" y="1902168"/>
            <a:ext cx="3703611" cy="372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samenwerking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eigen identiteit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multifunctioneel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EB6619"/>
              </a:solidFill>
              <a:latin typeface="Myriad Pro" panose="020B05030304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compact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alzijdig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4 entrees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EB6619"/>
                </a:solidFill>
                <a:latin typeface="Myriad Pro" panose="020B0503030403020204" pitchFamily="34" charset="0"/>
              </a:rPr>
              <a:t>4 trappenhuizen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F283AAE-F6CE-FD52-AACD-4A802648203D}"/>
              </a:ext>
            </a:extLst>
          </p:cNvPr>
          <p:cNvSpPr txBox="1"/>
          <p:nvPr/>
        </p:nvSpPr>
        <p:spPr>
          <a:xfrm>
            <a:off x="3953311" y="2895483"/>
            <a:ext cx="177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rumoer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4EC0D5D-E6BC-D89D-0C9C-B7B521D61843}"/>
              </a:ext>
            </a:extLst>
          </p:cNvPr>
          <p:cNvSpPr txBox="1"/>
          <p:nvPr/>
        </p:nvSpPr>
        <p:spPr>
          <a:xfrm>
            <a:off x="3905274" y="4393629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ruis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C352545-6EF7-C7D0-575A-2D64D068CCF0}"/>
              </a:ext>
            </a:extLst>
          </p:cNvPr>
          <p:cNvSpPr txBox="1"/>
          <p:nvPr/>
        </p:nvSpPr>
        <p:spPr>
          <a:xfrm>
            <a:off x="4117294" y="5093831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rust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0B556B4-1109-689F-FEC2-CB06A8536D6A}"/>
              </a:ext>
            </a:extLst>
          </p:cNvPr>
          <p:cNvSpPr txBox="1"/>
          <p:nvPr/>
        </p:nvSpPr>
        <p:spPr>
          <a:xfrm>
            <a:off x="2288377" y="1749263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ruis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0FED82A-B931-71CE-33BE-A19BE96BA578}"/>
              </a:ext>
            </a:extLst>
          </p:cNvPr>
          <p:cNvSpPr txBox="1"/>
          <p:nvPr/>
        </p:nvSpPr>
        <p:spPr>
          <a:xfrm>
            <a:off x="964743" y="1185238"/>
            <a:ext cx="123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  <a:latin typeface="Myriad Pro" panose="020B0503030403020204" pitchFamily="34" charset="0"/>
              </a:rPr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331628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7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AB1291C8-1216-52FD-02D2-C4F31C07AFAA}"/>
              </a:ext>
            </a:extLst>
          </p:cNvPr>
          <p:cNvSpPr/>
          <p:nvPr/>
        </p:nvSpPr>
        <p:spPr>
          <a:xfrm>
            <a:off x="3209000" y="1064023"/>
            <a:ext cx="2044968" cy="1451746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BC2648A-630B-6611-7898-888B35A8186E}"/>
              </a:ext>
            </a:extLst>
          </p:cNvPr>
          <p:cNvSpPr/>
          <p:nvPr/>
        </p:nvSpPr>
        <p:spPr>
          <a:xfrm>
            <a:off x="3592078" y="1064279"/>
            <a:ext cx="1653236" cy="1341986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BD54CB2-315A-8F27-3BC8-8DB33946C570}"/>
              </a:ext>
            </a:extLst>
          </p:cNvPr>
          <p:cNvSpPr/>
          <p:nvPr/>
        </p:nvSpPr>
        <p:spPr>
          <a:xfrm>
            <a:off x="6135933" y="2507889"/>
            <a:ext cx="550724" cy="400354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8D3E33B-163A-70FF-76DD-35B1A1E59EEC}"/>
              </a:ext>
            </a:extLst>
          </p:cNvPr>
          <p:cNvSpPr/>
          <p:nvPr/>
        </p:nvSpPr>
        <p:spPr>
          <a:xfrm>
            <a:off x="2027147" y="2516037"/>
            <a:ext cx="4641983" cy="1005784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A977A57-3525-06B1-A1B1-9FB7EF133325}"/>
              </a:ext>
            </a:extLst>
          </p:cNvPr>
          <p:cNvSpPr/>
          <p:nvPr/>
        </p:nvSpPr>
        <p:spPr>
          <a:xfrm>
            <a:off x="4111945" y="3223229"/>
            <a:ext cx="1133368" cy="1324217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55441DC-04F3-C062-9F82-59D94A37CE8C}"/>
              </a:ext>
            </a:extLst>
          </p:cNvPr>
          <p:cNvSpPr/>
          <p:nvPr/>
        </p:nvSpPr>
        <p:spPr>
          <a:xfrm>
            <a:off x="655145" y="707369"/>
            <a:ext cx="2548311" cy="1808399"/>
          </a:xfrm>
          <a:prstGeom prst="rect">
            <a:avLst/>
          </a:prstGeom>
          <a:solidFill>
            <a:srgbClr val="FE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827292A-1BC9-D9C1-1E0B-1EA7C099CA4D}"/>
              </a:ext>
            </a:extLst>
          </p:cNvPr>
          <p:cNvSpPr/>
          <p:nvPr/>
        </p:nvSpPr>
        <p:spPr>
          <a:xfrm>
            <a:off x="5262842" y="707369"/>
            <a:ext cx="2548311" cy="1808399"/>
          </a:xfrm>
          <a:prstGeom prst="rect">
            <a:avLst/>
          </a:prstGeom>
          <a:solidFill>
            <a:srgbClr val="FE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01182F2-957C-F831-FD09-719FD4C9FBE7}"/>
              </a:ext>
            </a:extLst>
          </p:cNvPr>
          <p:cNvSpPr/>
          <p:nvPr/>
        </p:nvSpPr>
        <p:spPr>
          <a:xfrm rot="479342">
            <a:off x="1464681" y="3365278"/>
            <a:ext cx="2775411" cy="1772648"/>
          </a:xfrm>
          <a:prstGeom prst="rect">
            <a:avLst/>
          </a:prstGeom>
          <a:solidFill>
            <a:srgbClr val="7AAF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C9AB8439-B696-F34B-520F-032B161DE6B0}"/>
              </a:ext>
            </a:extLst>
          </p:cNvPr>
          <p:cNvSpPr/>
          <p:nvPr/>
        </p:nvSpPr>
        <p:spPr>
          <a:xfrm>
            <a:off x="5248862" y="3237429"/>
            <a:ext cx="1772802" cy="2959494"/>
          </a:xfrm>
          <a:custGeom>
            <a:avLst/>
            <a:gdLst>
              <a:gd name="connsiteX0" fmla="*/ 0 w 3733800"/>
              <a:gd name="connsiteY0" fmla="*/ 6233160 h 6233160"/>
              <a:gd name="connsiteX1" fmla="*/ 0 w 3733800"/>
              <a:gd name="connsiteY1" fmla="*/ 411480 h 6233160"/>
              <a:gd name="connsiteX2" fmla="*/ 411480 w 3733800"/>
              <a:gd name="connsiteY2" fmla="*/ 0 h 6233160"/>
              <a:gd name="connsiteX3" fmla="*/ 3733800 w 3733800"/>
              <a:gd name="connsiteY3" fmla="*/ 0 h 6233160"/>
              <a:gd name="connsiteX4" fmla="*/ 3733800 w 3733800"/>
              <a:gd name="connsiteY4" fmla="*/ 6217920 h 6233160"/>
              <a:gd name="connsiteX5" fmla="*/ 0 w 3733800"/>
              <a:gd name="connsiteY5" fmla="*/ 623316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3800" h="6233160">
                <a:moveTo>
                  <a:pt x="0" y="6233160"/>
                </a:moveTo>
                <a:lnTo>
                  <a:pt x="0" y="411480"/>
                </a:lnTo>
                <a:lnTo>
                  <a:pt x="411480" y="0"/>
                </a:lnTo>
                <a:lnTo>
                  <a:pt x="3733800" y="0"/>
                </a:lnTo>
                <a:lnTo>
                  <a:pt x="3733800" y="6217920"/>
                </a:lnTo>
                <a:lnTo>
                  <a:pt x="0" y="6233160"/>
                </a:lnTo>
                <a:close/>
              </a:path>
            </a:pathLst>
          </a:custGeom>
          <a:solidFill>
            <a:srgbClr val="D1FF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AE17DF0-CABF-84B2-C6F2-2F4CFBDCA66D}"/>
              </a:ext>
            </a:extLst>
          </p:cNvPr>
          <p:cNvSpPr/>
          <p:nvPr/>
        </p:nvSpPr>
        <p:spPr>
          <a:xfrm>
            <a:off x="5257525" y="1485213"/>
            <a:ext cx="215651" cy="473788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5D6FC4F-CD85-BFA8-7CB1-32CF4F7A1B02}"/>
              </a:ext>
            </a:extLst>
          </p:cNvPr>
          <p:cNvSpPr/>
          <p:nvPr/>
        </p:nvSpPr>
        <p:spPr>
          <a:xfrm>
            <a:off x="5257525" y="2113362"/>
            <a:ext cx="215651" cy="378863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21D8CC5-20F4-4F85-5617-824198C63C0F}"/>
              </a:ext>
            </a:extLst>
          </p:cNvPr>
          <p:cNvSpPr/>
          <p:nvPr/>
        </p:nvSpPr>
        <p:spPr>
          <a:xfrm>
            <a:off x="6015290" y="2164544"/>
            <a:ext cx="325602" cy="331422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764EB7CC-CB5F-5979-55A5-BEA0423554EF}"/>
              </a:ext>
            </a:extLst>
          </p:cNvPr>
          <p:cNvSpPr/>
          <p:nvPr/>
        </p:nvSpPr>
        <p:spPr>
          <a:xfrm>
            <a:off x="2939899" y="1775772"/>
            <a:ext cx="254671" cy="739997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83BBFDE-58F7-E6B8-70E0-016DF21FBDDC}"/>
              </a:ext>
            </a:extLst>
          </p:cNvPr>
          <p:cNvSpPr/>
          <p:nvPr/>
        </p:nvSpPr>
        <p:spPr>
          <a:xfrm rot="479342">
            <a:off x="2592126" y="3337694"/>
            <a:ext cx="272554" cy="197231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D20951F-7C09-B1E4-8EAF-BB4EB19D995D}"/>
              </a:ext>
            </a:extLst>
          </p:cNvPr>
          <p:cNvSpPr/>
          <p:nvPr/>
        </p:nvSpPr>
        <p:spPr>
          <a:xfrm rot="479342">
            <a:off x="3895680" y="3521843"/>
            <a:ext cx="431093" cy="334115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6F3E847-CBBD-2A9D-A157-7BF49344E879}"/>
              </a:ext>
            </a:extLst>
          </p:cNvPr>
          <p:cNvSpPr/>
          <p:nvPr/>
        </p:nvSpPr>
        <p:spPr>
          <a:xfrm rot="479342">
            <a:off x="2383589" y="3300839"/>
            <a:ext cx="196140" cy="317486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2466D868-644B-A9E6-9997-5A30B3545110}"/>
              </a:ext>
            </a:extLst>
          </p:cNvPr>
          <p:cNvSpPr/>
          <p:nvPr/>
        </p:nvSpPr>
        <p:spPr>
          <a:xfrm>
            <a:off x="1093754" y="5615257"/>
            <a:ext cx="3089788" cy="77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58E7E5CE-B525-DCC2-107E-11A1D4E86AE9}"/>
              </a:ext>
            </a:extLst>
          </p:cNvPr>
          <p:cNvSpPr txBox="1"/>
          <p:nvPr/>
        </p:nvSpPr>
        <p:spPr>
          <a:xfrm>
            <a:off x="0" y="5959896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begane grond   </a:t>
            </a:r>
          </a:p>
        </p:txBody>
      </p:sp>
      <p:pic>
        <p:nvPicPr>
          <p:cNvPr id="44" name="Afbeelding 43" descr="Afbeelding met gebouw, buitenshuis, raam, schermopname&#10;&#10;Door AI gegenereerde inhoud is mogelijk onjuist.">
            <a:extLst>
              <a:ext uri="{FF2B5EF4-FFF2-40B4-BE49-F238E27FC236}">
                <a16:creationId xmlns:a16="http://schemas.microsoft.com/office/drawing/2014/main" id="{9F700864-10F8-A2C3-53F3-1E51CC194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2947" y="3963160"/>
            <a:ext cx="2212828" cy="223253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Afbeelding 47" descr="Afbeelding met tekst, diagram, Plan, kaart&#10;&#10;Door AI gegenereerde inhoud is mogelijk onjuist.">
            <a:extLst>
              <a:ext uri="{FF2B5EF4-FFF2-40B4-BE49-F238E27FC236}">
                <a16:creationId xmlns:a16="http://schemas.microsoft.com/office/drawing/2014/main" id="{26A8B4FE-BE6E-12AC-501F-21DD5F2934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637" y="415413"/>
            <a:ext cx="7700189" cy="6047604"/>
          </a:xfrm>
          <a:prstGeom prst="rect">
            <a:avLst/>
          </a:prstGeom>
        </p:spPr>
      </p:pic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AB21A547-F2DD-8644-0683-DE9601376300}"/>
              </a:ext>
            </a:extLst>
          </p:cNvPr>
          <p:cNvCxnSpPr>
            <a:cxnSpLocks/>
          </p:cNvCxnSpPr>
          <p:nvPr/>
        </p:nvCxnSpPr>
        <p:spPr>
          <a:xfrm flipV="1">
            <a:off x="3390758" y="757791"/>
            <a:ext cx="0" cy="48611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D9F988A1-6883-FA85-FDF5-34DBF9CF9DEB}"/>
              </a:ext>
            </a:extLst>
          </p:cNvPr>
          <p:cNvCxnSpPr>
            <a:cxnSpLocks/>
          </p:cNvCxnSpPr>
          <p:nvPr/>
        </p:nvCxnSpPr>
        <p:spPr>
          <a:xfrm>
            <a:off x="4798589" y="4361934"/>
            <a:ext cx="0" cy="49533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4DF6DE25-2EFC-C0C5-34E8-F62DAD1F72BC}"/>
              </a:ext>
            </a:extLst>
          </p:cNvPr>
          <p:cNvCxnSpPr>
            <a:cxnSpLocks/>
          </p:cNvCxnSpPr>
          <p:nvPr/>
        </p:nvCxnSpPr>
        <p:spPr>
          <a:xfrm flipV="1">
            <a:off x="6472252" y="3051045"/>
            <a:ext cx="549412" cy="1064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35463D37-C5A3-3AC4-A6E3-F621ABE07A42}"/>
              </a:ext>
            </a:extLst>
          </p:cNvPr>
          <p:cNvCxnSpPr>
            <a:cxnSpLocks/>
          </p:cNvCxnSpPr>
          <p:nvPr/>
        </p:nvCxnSpPr>
        <p:spPr>
          <a:xfrm flipH="1">
            <a:off x="1698559" y="2660811"/>
            <a:ext cx="527363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art 36">
            <a:extLst>
              <a:ext uri="{FF2B5EF4-FFF2-40B4-BE49-F238E27FC236}">
                <a16:creationId xmlns:a16="http://schemas.microsoft.com/office/drawing/2014/main" id="{C3335193-D32C-A844-B641-F1E5A562EEBF}"/>
              </a:ext>
            </a:extLst>
          </p:cNvPr>
          <p:cNvSpPr/>
          <p:nvPr/>
        </p:nvSpPr>
        <p:spPr>
          <a:xfrm>
            <a:off x="4406236" y="3088369"/>
            <a:ext cx="536876" cy="55970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64C962C-2C0F-8629-37BD-C6C457369EF2}"/>
              </a:ext>
            </a:extLst>
          </p:cNvPr>
          <p:cNvSpPr txBox="1"/>
          <p:nvPr/>
        </p:nvSpPr>
        <p:spPr>
          <a:xfrm>
            <a:off x="2693365" y="4360642"/>
            <a:ext cx="139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De </a:t>
            </a:r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Wije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2462754-1B75-72F0-9B33-D464959E8026}"/>
              </a:ext>
            </a:extLst>
          </p:cNvPr>
          <p:cNvSpPr txBox="1"/>
          <p:nvPr/>
        </p:nvSpPr>
        <p:spPr>
          <a:xfrm>
            <a:off x="1478120" y="1492755"/>
            <a:ext cx="12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MijnPlein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2236650-74C8-5F84-C84E-EA931EC86C1F}"/>
              </a:ext>
            </a:extLst>
          </p:cNvPr>
          <p:cNvSpPr txBox="1"/>
          <p:nvPr/>
        </p:nvSpPr>
        <p:spPr>
          <a:xfrm>
            <a:off x="6178091" y="1428579"/>
            <a:ext cx="1354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MijnPlein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A3F14E0-8F69-C90E-A025-43CB9B258637}"/>
              </a:ext>
            </a:extLst>
          </p:cNvPr>
          <p:cNvSpPr txBox="1"/>
          <p:nvPr/>
        </p:nvSpPr>
        <p:spPr>
          <a:xfrm>
            <a:off x="5471182" y="4262914"/>
            <a:ext cx="190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De Bieënkorf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99F43116-AB0D-55DD-068A-EBE2F5D0A187}"/>
              </a:ext>
            </a:extLst>
          </p:cNvPr>
          <p:cNvSpPr txBox="1"/>
          <p:nvPr/>
        </p:nvSpPr>
        <p:spPr>
          <a:xfrm>
            <a:off x="2724098" y="2588767"/>
            <a:ext cx="39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Gemeenschappelijk</a:t>
            </a:r>
          </a:p>
        </p:txBody>
      </p:sp>
    </p:spTree>
    <p:extLst>
      <p:ext uri="{BB962C8B-B14F-4D97-AF65-F5344CB8AC3E}">
        <p14:creationId xmlns:p14="http://schemas.microsoft.com/office/powerpoint/2010/main" val="266075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8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7E4E39F-571C-4369-C096-BA58439791D6}"/>
              </a:ext>
            </a:extLst>
          </p:cNvPr>
          <p:cNvSpPr/>
          <p:nvPr/>
        </p:nvSpPr>
        <p:spPr>
          <a:xfrm>
            <a:off x="5852081" y="2531647"/>
            <a:ext cx="241980" cy="1311982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BDB870F-A6E5-A254-78D0-7C13C49D58CF}"/>
              </a:ext>
            </a:extLst>
          </p:cNvPr>
          <p:cNvSpPr/>
          <p:nvPr/>
        </p:nvSpPr>
        <p:spPr>
          <a:xfrm>
            <a:off x="5214346" y="3651322"/>
            <a:ext cx="1822359" cy="2561174"/>
          </a:xfrm>
          <a:prstGeom prst="rect">
            <a:avLst/>
          </a:prstGeom>
          <a:solidFill>
            <a:srgbClr val="FE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DF2EC7B-F3B5-CD10-3377-00E1F035761C}"/>
              </a:ext>
            </a:extLst>
          </p:cNvPr>
          <p:cNvSpPr/>
          <p:nvPr/>
        </p:nvSpPr>
        <p:spPr>
          <a:xfrm>
            <a:off x="650947" y="733795"/>
            <a:ext cx="2533449" cy="1797852"/>
          </a:xfrm>
          <a:prstGeom prst="rect">
            <a:avLst/>
          </a:prstGeom>
          <a:solidFill>
            <a:srgbClr val="FE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ECAF95-D634-806F-204C-785DDF44E248}"/>
              </a:ext>
            </a:extLst>
          </p:cNvPr>
          <p:cNvSpPr/>
          <p:nvPr/>
        </p:nvSpPr>
        <p:spPr>
          <a:xfrm>
            <a:off x="5231772" y="733795"/>
            <a:ext cx="2533449" cy="1797852"/>
          </a:xfrm>
          <a:prstGeom prst="rect">
            <a:avLst/>
          </a:prstGeom>
          <a:solidFill>
            <a:srgbClr val="FE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5D28609-7B39-C824-F37B-2450D0AFE506}"/>
              </a:ext>
            </a:extLst>
          </p:cNvPr>
          <p:cNvSpPr/>
          <p:nvPr/>
        </p:nvSpPr>
        <p:spPr>
          <a:xfrm>
            <a:off x="3200731" y="1496085"/>
            <a:ext cx="2033042" cy="950635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3120B5C-5138-9183-6E20-F0C077B7A44D}"/>
              </a:ext>
            </a:extLst>
          </p:cNvPr>
          <p:cNvSpPr/>
          <p:nvPr/>
        </p:nvSpPr>
        <p:spPr>
          <a:xfrm>
            <a:off x="3555152" y="1103276"/>
            <a:ext cx="1643594" cy="734310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C08F975-8C94-AB6C-B868-4D7784E34944}"/>
              </a:ext>
            </a:extLst>
          </p:cNvPr>
          <p:cNvSpPr/>
          <p:nvPr/>
        </p:nvSpPr>
        <p:spPr>
          <a:xfrm>
            <a:off x="3555152" y="1837585"/>
            <a:ext cx="441868" cy="436348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72A650E-7463-1F04-114B-70545EBABFB6}"/>
              </a:ext>
            </a:extLst>
          </p:cNvPr>
          <p:cNvSpPr/>
          <p:nvPr/>
        </p:nvSpPr>
        <p:spPr>
          <a:xfrm>
            <a:off x="4288393" y="1837585"/>
            <a:ext cx="311860" cy="436348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32EEEAD-AE40-F594-69B3-69CE23DAF9BC}"/>
              </a:ext>
            </a:extLst>
          </p:cNvPr>
          <p:cNvSpPr/>
          <p:nvPr/>
        </p:nvSpPr>
        <p:spPr>
          <a:xfrm>
            <a:off x="4598906" y="1837585"/>
            <a:ext cx="432971" cy="436348"/>
          </a:xfrm>
          <a:prstGeom prst="rect">
            <a:avLst/>
          </a:prstGeom>
          <a:solidFill>
            <a:srgbClr val="D1FF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46E9088-8ABF-1BA7-61CC-2DB710CCAF9A}"/>
              </a:ext>
            </a:extLst>
          </p:cNvPr>
          <p:cNvSpPr/>
          <p:nvPr/>
        </p:nvSpPr>
        <p:spPr>
          <a:xfrm>
            <a:off x="6047550" y="2538490"/>
            <a:ext cx="599734" cy="716842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B09BBD5-3B62-8EA1-6860-EA5B0DBC25E4}"/>
              </a:ext>
            </a:extLst>
          </p:cNvPr>
          <p:cNvSpPr/>
          <p:nvPr/>
        </p:nvSpPr>
        <p:spPr>
          <a:xfrm>
            <a:off x="6052346" y="3277186"/>
            <a:ext cx="984358" cy="378772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31A88BE-C919-B4AC-5924-212F9C55BC89}"/>
              </a:ext>
            </a:extLst>
          </p:cNvPr>
          <p:cNvSpPr/>
          <p:nvPr/>
        </p:nvSpPr>
        <p:spPr>
          <a:xfrm>
            <a:off x="5553156" y="2939117"/>
            <a:ext cx="298924" cy="305288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9699794-C252-3164-A19B-88FBE3B5B034}"/>
              </a:ext>
            </a:extLst>
          </p:cNvPr>
          <p:cNvSpPr/>
          <p:nvPr/>
        </p:nvSpPr>
        <p:spPr>
          <a:xfrm>
            <a:off x="5226486" y="2008760"/>
            <a:ext cx="190414" cy="26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FBD80B7-9F45-5191-B0CE-05670BB0BEA3}"/>
              </a:ext>
            </a:extLst>
          </p:cNvPr>
          <p:cNvSpPr/>
          <p:nvPr/>
        </p:nvSpPr>
        <p:spPr>
          <a:xfrm>
            <a:off x="5231772" y="2286778"/>
            <a:ext cx="796717" cy="244869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AA099D5-C6BC-4ACF-1F20-85BEB7AD8164}"/>
              </a:ext>
            </a:extLst>
          </p:cNvPr>
          <p:cNvSpPr/>
          <p:nvPr/>
        </p:nvSpPr>
        <p:spPr>
          <a:xfrm>
            <a:off x="6039900" y="2324002"/>
            <a:ext cx="263634" cy="190711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8DB6611-E8F0-5F9E-C278-F63A52D3B76A}"/>
              </a:ext>
            </a:extLst>
          </p:cNvPr>
          <p:cNvSpPr/>
          <p:nvPr/>
        </p:nvSpPr>
        <p:spPr>
          <a:xfrm>
            <a:off x="2919660" y="2010238"/>
            <a:ext cx="255902" cy="24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F45A662-B255-A68C-4125-54CC3E43FBE7}"/>
              </a:ext>
            </a:extLst>
          </p:cNvPr>
          <p:cNvSpPr/>
          <p:nvPr/>
        </p:nvSpPr>
        <p:spPr>
          <a:xfrm>
            <a:off x="2922376" y="2505928"/>
            <a:ext cx="253186" cy="1068660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9F5841C-188C-5086-43E9-C5286173662A}"/>
              </a:ext>
            </a:extLst>
          </p:cNvPr>
          <p:cNvSpPr/>
          <p:nvPr/>
        </p:nvSpPr>
        <p:spPr>
          <a:xfrm>
            <a:off x="2972867" y="2254336"/>
            <a:ext cx="217041" cy="241194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02569492-629C-F39B-5730-EBF86EE4D9F0}"/>
              </a:ext>
            </a:extLst>
          </p:cNvPr>
          <p:cNvSpPr/>
          <p:nvPr/>
        </p:nvSpPr>
        <p:spPr>
          <a:xfrm>
            <a:off x="3875570" y="3890927"/>
            <a:ext cx="2363242" cy="255562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2EA1CAE5-8CB8-4856-8C6D-42C018DF42EA}"/>
              </a:ext>
            </a:extLst>
          </p:cNvPr>
          <p:cNvSpPr/>
          <p:nvPr/>
        </p:nvSpPr>
        <p:spPr>
          <a:xfrm>
            <a:off x="5226486" y="3641730"/>
            <a:ext cx="1012326" cy="362969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6E8F5D5-94A7-92B2-53C6-3F605BA85C92}"/>
              </a:ext>
            </a:extLst>
          </p:cNvPr>
          <p:cNvSpPr/>
          <p:nvPr/>
        </p:nvSpPr>
        <p:spPr>
          <a:xfrm>
            <a:off x="3811749" y="2764602"/>
            <a:ext cx="190414" cy="24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7963267-FA48-AB92-DB65-1CA3BE5FF871}"/>
              </a:ext>
            </a:extLst>
          </p:cNvPr>
          <p:cNvSpPr/>
          <p:nvPr/>
        </p:nvSpPr>
        <p:spPr>
          <a:xfrm rot="479342">
            <a:off x="1407683" y="4374475"/>
            <a:ext cx="930876" cy="632477"/>
          </a:xfrm>
          <a:prstGeom prst="rect">
            <a:avLst/>
          </a:prstGeom>
          <a:solidFill>
            <a:srgbClr val="7AAF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DB27824-2954-7E5B-71A9-995DD0498C84}"/>
              </a:ext>
            </a:extLst>
          </p:cNvPr>
          <p:cNvSpPr/>
          <p:nvPr/>
        </p:nvSpPr>
        <p:spPr>
          <a:xfrm rot="501390">
            <a:off x="1515691" y="3240229"/>
            <a:ext cx="931739" cy="1137860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63F44F7-5463-29EF-228F-311F7CC0EEB8}"/>
              </a:ext>
            </a:extLst>
          </p:cNvPr>
          <p:cNvSpPr/>
          <p:nvPr/>
        </p:nvSpPr>
        <p:spPr>
          <a:xfrm rot="501390">
            <a:off x="2694614" y="3359361"/>
            <a:ext cx="205241" cy="153013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F9FA97A-C5EA-D3F7-B407-5D4AD23EFE1E}"/>
              </a:ext>
            </a:extLst>
          </p:cNvPr>
          <p:cNvSpPr/>
          <p:nvPr/>
        </p:nvSpPr>
        <p:spPr>
          <a:xfrm rot="501390">
            <a:off x="2461801" y="3689957"/>
            <a:ext cx="707293" cy="323278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A534A81-C30D-FA95-F16B-6E5B38B83388}"/>
              </a:ext>
            </a:extLst>
          </p:cNvPr>
          <p:cNvSpPr/>
          <p:nvPr/>
        </p:nvSpPr>
        <p:spPr>
          <a:xfrm rot="501390">
            <a:off x="2674988" y="3519608"/>
            <a:ext cx="205241" cy="166878"/>
          </a:xfrm>
          <a:prstGeom prst="rect">
            <a:avLst/>
          </a:prstGeom>
          <a:solidFill>
            <a:srgbClr val="7AAF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386D3724-D22B-F9CC-16B3-AADAB08F7F3E}"/>
              </a:ext>
            </a:extLst>
          </p:cNvPr>
          <p:cNvSpPr/>
          <p:nvPr/>
        </p:nvSpPr>
        <p:spPr>
          <a:xfrm rot="501390">
            <a:off x="2894332" y="3398287"/>
            <a:ext cx="317150" cy="323278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8BBFD3-9160-8FCA-523A-7149B5BB97A7}"/>
              </a:ext>
            </a:extLst>
          </p:cNvPr>
          <p:cNvSpPr/>
          <p:nvPr/>
        </p:nvSpPr>
        <p:spPr>
          <a:xfrm>
            <a:off x="4086873" y="4160792"/>
            <a:ext cx="1127472" cy="410481"/>
          </a:xfrm>
          <a:prstGeom prst="rect">
            <a:avLst/>
          </a:prstGeom>
          <a:solidFill>
            <a:srgbClr val="FCD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95169B72-5DAD-2C97-F766-885BEFDFD371}"/>
              </a:ext>
            </a:extLst>
          </p:cNvPr>
          <p:cNvSpPr/>
          <p:nvPr/>
        </p:nvSpPr>
        <p:spPr>
          <a:xfrm>
            <a:off x="1992207" y="2527181"/>
            <a:ext cx="915042" cy="828717"/>
          </a:xfrm>
          <a:custGeom>
            <a:avLst/>
            <a:gdLst>
              <a:gd name="connsiteX0" fmla="*/ 18288 w 1938528"/>
              <a:gd name="connsiteY0" fmla="*/ 0 h 1755648"/>
              <a:gd name="connsiteX1" fmla="*/ 1938528 w 1938528"/>
              <a:gd name="connsiteY1" fmla="*/ 0 h 1755648"/>
              <a:gd name="connsiteX2" fmla="*/ 1938528 w 1938528"/>
              <a:gd name="connsiteY2" fmla="*/ 1755648 h 1755648"/>
              <a:gd name="connsiteX3" fmla="*/ 0 w 1938528"/>
              <a:gd name="connsiteY3" fmla="*/ 1475232 h 1755648"/>
              <a:gd name="connsiteX4" fmla="*/ 18288 w 1938528"/>
              <a:gd name="connsiteY4" fmla="*/ 0 h 1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528" h="1755648">
                <a:moveTo>
                  <a:pt x="18288" y="0"/>
                </a:moveTo>
                <a:lnTo>
                  <a:pt x="1938528" y="0"/>
                </a:lnTo>
                <a:lnTo>
                  <a:pt x="1938528" y="1755648"/>
                </a:lnTo>
                <a:lnTo>
                  <a:pt x="0" y="1475232"/>
                </a:lnTo>
                <a:lnTo>
                  <a:pt x="18288" y="0"/>
                </a:lnTo>
                <a:close/>
              </a:path>
            </a:pathLst>
          </a:cu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25EE628D-EB02-037E-2178-9937AF9446A6}"/>
              </a:ext>
            </a:extLst>
          </p:cNvPr>
          <p:cNvSpPr/>
          <p:nvPr/>
        </p:nvSpPr>
        <p:spPr>
          <a:xfrm rot="479342">
            <a:off x="2345554" y="4076476"/>
            <a:ext cx="1810239" cy="1136012"/>
          </a:xfrm>
          <a:prstGeom prst="rect">
            <a:avLst/>
          </a:prstGeom>
          <a:solidFill>
            <a:srgbClr val="7AAF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6BFC81FC-EB0E-F567-2055-75EF8B05F63A}"/>
              </a:ext>
            </a:extLst>
          </p:cNvPr>
          <p:cNvSpPr/>
          <p:nvPr/>
        </p:nvSpPr>
        <p:spPr>
          <a:xfrm rot="479342">
            <a:off x="3180393" y="3497353"/>
            <a:ext cx="1104643" cy="667348"/>
          </a:xfrm>
          <a:prstGeom prst="rect">
            <a:avLst/>
          </a:prstGeom>
          <a:solidFill>
            <a:srgbClr val="7AAF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015E5AA-6CBE-6283-02B2-7AD3142F7532}"/>
              </a:ext>
            </a:extLst>
          </p:cNvPr>
          <p:cNvSpPr/>
          <p:nvPr/>
        </p:nvSpPr>
        <p:spPr>
          <a:xfrm rot="479342">
            <a:off x="3888614" y="3558274"/>
            <a:ext cx="404867" cy="295997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9C8F42F0-E8A2-8447-9424-3684536FBD65}"/>
              </a:ext>
            </a:extLst>
          </p:cNvPr>
          <p:cNvSpPr/>
          <p:nvPr/>
        </p:nvSpPr>
        <p:spPr>
          <a:xfrm>
            <a:off x="5231282" y="3275220"/>
            <a:ext cx="572532" cy="472018"/>
          </a:xfrm>
          <a:prstGeom prst="rect">
            <a:avLst/>
          </a:prstGeom>
          <a:solidFill>
            <a:srgbClr val="F7AB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8" name="Afbeelding 47" descr="Afbeelding met hemel, wolk, buitenshuis, gebouw&#10;&#10;Door AI gegenereerde inhoud is mogelijk onjuist.">
            <a:extLst>
              <a:ext uri="{FF2B5EF4-FFF2-40B4-BE49-F238E27FC236}">
                <a16:creationId xmlns:a16="http://schemas.microsoft.com/office/drawing/2014/main" id="{D7EBCD91-7AE4-5329-93AD-C5947E3FC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50050" y="3968895"/>
            <a:ext cx="2244861" cy="2235821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1CC6131-C6CA-ABA8-A898-0FDE970F1627}"/>
              </a:ext>
            </a:extLst>
          </p:cNvPr>
          <p:cNvSpPr/>
          <p:nvPr/>
        </p:nvSpPr>
        <p:spPr>
          <a:xfrm>
            <a:off x="1086998" y="5645883"/>
            <a:ext cx="3071768" cy="77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17F4F1E-44CA-18B1-A2AF-C2352782D06B}"/>
              </a:ext>
            </a:extLst>
          </p:cNvPr>
          <p:cNvSpPr txBox="1"/>
          <p:nvPr/>
        </p:nvSpPr>
        <p:spPr>
          <a:xfrm>
            <a:off x="0" y="5959896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verdieping</a:t>
            </a:r>
          </a:p>
        </p:txBody>
      </p:sp>
      <p:pic>
        <p:nvPicPr>
          <p:cNvPr id="54" name="Afbeelding 53" descr="Afbeelding met diagram, tekst, schets, tekening&#10;&#10;Door AI gegenereerde inhoud is mogelijk onjuist.">
            <a:extLst>
              <a:ext uri="{FF2B5EF4-FFF2-40B4-BE49-F238E27FC236}">
                <a16:creationId xmlns:a16="http://schemas.microsoft.com/office/drawing/2014/main" id="{2710C81D-2D89-DFAD-72E6-FD60F9EB09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262" y="445397"/>
            <a:ext cx="7627414" cy="5849531"/>
          </a:xfrm>
          <a:prstGeom prst="rect">
            <a:avLst/>
          </a:prstGeom>
        </p:spPr>
      </p:pic>
      <p:sp>
        <p:nvSpPr>
          <p:cNvPr id="45" name="Hart 44">
            <a:extLst>
              <a:ext uri="{FF2B5EF4-FFF2-40B4-BE49-F238E27FC236}">
                <a16:creationId xmlns:a16="http://schemas.microsoft.com/office/drawing/2014/main" id="{EBE5CD72-CFC3-1384-6D2C-A0DECC1F4CDF}"/>
              </a:ext>
            </a:extLst>
          </p:cNvPr>
          <p:cNvSpPr/>
          <p:nvPr/>
        </p:nvSpPr>
        <p:spPr>
          <a:xfrm>
            <a:off x="4354222" y="2823742"/>
            <a:ext cx="533745" cy="5564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79DE406-7FEE-A3F9-2978-AA5C0C19B2FC}"/>
              </a:ext>
            </a:extLst>
          </p:cNvPr>
          <p:cNvSpPr txBox="1"/>
          <p:nvPr/>
        </p:nvSpPr>
        <p:spPr>
          <a:xfrm>
            <a:off x="2679398" y="4354953"/>
            <a:ext cx="138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De </a:t>
            </a:r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Wije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AC7A270E-E3FD-107C-AC1E-A9590B08EF32}"/>
              </a:ext>
            </a:extLst>
          </p:cNvPr>
          <p:cNvSpPr txBox="1"/>
          <p:nvPr/>
        </p:nvSpPr>
        <p:spPr>
          <a:xfrm>
            <a:off x="5588878" y="4615899"/>
            <a:ext cx="134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Mijnplein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20B202C2-0365-4B5F-1B70-DA517C0D621A}"/>
              </a:ext>
            </a:extLst>
          </p:cNvPr>
          <p:cNvSpPr txBox="1"/>
          <p:nvPr/>
        </p:nvSpPr>
        <p:spPr>
          <a:xfrm>
            <a:off x="3104547" y="1390353"/>
            <a:ext cx="231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Gemeenschappelijk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996C588D-1758-3D10-D216-FF88C1C6E673}"/>
              </a:ext>
            </a:extLst>
          </p:cNvPr>
          <p:cNvSpPr txBox="1"/>
          <p:nvPr/>
        </p:nvSpPr>
        <p:spPr>
          <a:xfrm>
            <a:off x="2017735" y="2701968"/>
            <a:ext cx="231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Gemeenschappelijk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4512615F-193D-6920-9D6A-8FCD6086AA0F}"/>
              </a:ext>
            </a:extLst>
          </p:cNvPr>
          <p:cNvSpPr txBox="1"/>
          <p:nvPr/>
        </p:nvSpPr>
        <p:spPr>
          <a:xfrm>
            <a:off x="1478120" y="1492755"/>
            <a:ext cx="12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MijnPlein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EFDAB76-7694-CBCF-DA96-64C25C1F098B}"/>
              </a:ext>
            </a:extLst>
          </p:cNvPr>
          <p:cNvSpPr txBox="1"/>
          <p:nvPr/>
        </p:nvSpPr>
        <p:spPr>
          <a:xfrm>
            <a:off x="6178091" y="1428579"/>
            <a:ext cx="1354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MijnPlein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1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gebouw, boom, Luchtfotografie, Stedenbouwkunde&#10;&#10;Door AI gegenereerde inhoud is mogelijk onjuist.">
            <a:extLst>
              <a:ext uri="{FF2B5EF4-FFF2-40B4-BE49-F238E27FC236}">
                <a16:creationId xmlns:a16="http://schemas.microsoft.com/office/drawing/2014/main" id="{D909CE55-1C57-9D19-4FDD-9C5D2FEC0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4166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4560C-C89A-5374-EBAB-92F240F3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september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17784-2273-5FED-331E-547524A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9CF1-F710-4CF5-8885-604CF063DD3E}" type="slidenum">
              <a:rPr lang="nl-NL" smtClean="0"/>
              <a:t>9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62E255F-FBAB-76B7-E091-B23C1F0E93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3978" y="180000"/>
            <a:ext cx="3818021" cy="9612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ntwerp, kunst&#10;&#10;Door AI gegenereerde inhoud is mogelijk onjuist.">
            <a:extLst>
              <a:ext uri="{FF2B5EF4-FFF2-40B4-BE49-F238E27FC236}">
                <a16:creationId xmlns:a16="http://schemas.microsoft.com/office/drawing/2014/main" id="{7A8FD3C3-4E7B-B0E8-774E-A62C1FE6CF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23" y="237524"/>
            <a:ext cx="3383709" cy="8264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AB4DD3D-A529-474D-6E91-0736D2F354DC}"/>
              </a:ext>
            </a:extLst>
          </p:cNvPr>
          <p:cNvSpPr txBox="1"/>
          <p:nvPr/>
        </p:nvSpPr>
        <p:spPr>
          <a:xfrm>
            <a:off x="0" y="5959896"/>
            <a:ext cx="2159333" cy="276999"/>
          </a:xfrm>
          <a:prstGeom prst="rect">
            <a:avLst/>
          </a:prstGeom>
          <a:solidFill>
            <a:srgbClr val="9A7C4C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Segoe UI Variable Small Light" pitchFamily="2" charset="0"/>
              </a:rPr>
              <a:t>exterieur</a:t>
            </a:r>
          </a:p>
        </p:txBody>
      </p:sp>
    </p:spTree>
    <p:extLst>
      <p:ext uri="{BB962C8B-B14F-4D97-AF65-F5344CB8AC3E}">
        <p14:creationId xmlns:p14="http://schemas.microsoft.com/office/powerpoint/2010/main" val="1716529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589b7d-f818-49a5-a7bc-ff2b1a91dced" xsi:nil="true"/>
    <lcf76f155ced4ddcb4097134ff3c332f xmlns="7a048714-4c1a-4091-a2da-29a33df923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A1376244F3346BF613EB0C204AE25" ma:contentTypeVersion="14" ma:contentTypeDescription="Een nieuw document maken." ma:contentTypeScope="" ma:versionID="4531c6ad39588e1ee7844574ae719167">
  <xsd:schema xmlns:xsd="http://www.w3.org/2001/XMLSchema" xmlns:xs="http://www.w3.org/2001/XMLSchema" xmlns:p="http://schemas.microsoft.com/office/2006/metadata/properties" xmlns:ns2="7a048714-4c1a-4091-a2da-29a33df92347" xmlns:ns3="34589b7d-f818-49a5-a7bc-ff2b1a91dced" targetNamespace="http://schemas.microsoft.com/office/2006/metadata/properties" ma:root="true" ma:fieldsID="8e1ab0ef4eb15307a449f6fe8fe5c510" ns2:_="" ns3:_="">
    <xsd:import namespace="7a048714-4c1a-4091-a2da-29a33df92347"/>
    <xsd:import namespace="34589b7d-f818-49a5-a7bc-ff2b1a91d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48714-4c1a-4091-a2da-29a33df92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6ff162f9-bf57-4ff8-9921-ebf52156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89b7d-f818-49a5-a7bc-ff2b1a91dce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2615686-de97-45a0-a193-f99238f54c1f}" ma:internalName="TaxCatchAll" ma:showField="CatchAllData" ma:web="292d21c8-96ed-46fb-82f2-8b9508686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9A90D-9ED3-46F4-9424-D03E6CA74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55A22-DAA4-4523-83C8-8BDE19CE4F89}">
  <ds:schemaRefs>
    <ds:schemaRef ds:uri="http://schemas.microsoft.com/office/2006/metadata/properties"/>
    <ds:schemaRef ds:uri="http://schemas.microsoft.com/office/infopath/2007/PartnerControls"/>
    <ds:schemaRef ds:uri="34589b7d-f818-49a5-a7bc-ff2b1a91dced"/>
    <ds:schemaRef ds:uri="7a048714-4c1a-4091-a2da-29a33df92347"/>
  </ds:schemaRefs>
</ds:datastoreItem>
</file>

<file path=customXml/itemProps3.xml><?xml version="1.0" encoding="utf-8"?>
<ds:datastoreItem xmlns:ds="http://schemas.openxmlformats.org/officeDocument/2006/customXml" ds:itemID="{040948AA-6D9D-4F0B-B323-F01C0A010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48714-4c1a-4091-a2da-29a33df92347"/>
    <ds:schemaRef ds:uri="34589b7d-f818-49a5-a7bc-ff2b1a91d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Breedbeeld</PresentationFormat>
  <Paragraphs>127</Paragraphs>
  <Slides>21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Ink Free</vt:lpstr>
      <vt:lpstr>Myriad Pro</vt:lpstr>
      <vt:lpstr>Segoe UI Variable Small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Het gebouw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doet wat?</vt:lpstr>
      <vt:lpstr>Wanneer gaat het gebeuren?</vt:lpstr>
      <vt:lpstr>Verkeersveiligheid</vt:lpstr>
      <vt:lpstr>PowerPoint-presentatie</vt:lpstr>
      <vt:lpstr>Informatie bij wie?</vt:lpstr>
    </vt:vector>
  </TitlesOfParts>
  <Company>Stichting Maatschappelijk Vastgoed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nieuwbouw Kindcentrum Wijhe</dc:title>
  <dc:creator>Donald van der Veen</dc:creator>
  <cp:lastModifiedBy>Brand, Berber</cp:lastModifiedBy>
  <cp:revision>76</cp:revision>
  <dcterms:created xsi:type="dcterms:W3CDTF">2024-09-16T10:42:18Z</dcterms:created>
  <dcterms:modified xsi:type="dcterms:W3CDTF">2025-09-25T18:57:09Z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0x010100ED5A1376244F3346BF613EB0C204AE25</vt:lpwstr>
  </property>
  <property fmtid="{D5CDD505-2E9C-101B-9397-08002B2CF9AE}" pid="3" name="MediaServiceImageTags">
    <vt:lpwstr/>
  </property>
</Properties>
</file>